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4" r:id="rId5"/>
    <p:sldId id="260" r:id="rId6"/>
    <p:sldId id="265" r:id="rId7"/>
    <p:sldId id="266" r:id="rId8"/>
    <p:sldId id="267" r:id="rId9"/>
    <p:sldId id="26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bbott, David S." initials="ADS" lastIdx="5" clrIdx="0">
    <p:extLst/>
  </p:cmAuthor>
  <p:cmAuthor id="2" name="Kathleen Falconer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-128" y="-2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commentAuthors" Target="commentAuthors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6-01-11T19:17:54.688" idx="1">
    <p:pos x="10" y="10"/>
    <p:text/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14T13:59:06.749" idx="2">
    <p:pos x="3499" y="3312"/>
    <p:text>Might be nice to have some pie charts... Need head counts for that.</p:text>
    <p:extLst>
      <p:ext uri="{C676402C-5697-4E1C-873F-D02D1690AC5C}">
        <p15:threadingInfo xmlns:p15="http://schemas.microsoft.com/office/powerpoint/2012/main" timeZoneBias="24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1/11/16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1/11/16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1/11/16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1/11/16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1/11/16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1/11/16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1/11/16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1/11/16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1/11/16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1/11/16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1/11/16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1/11/16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comments" Target="../comments/commen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omments" Target="../comments/commen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0051" y="1620731"/>
            <a:ext cx="10055747" cy="145110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/>
              <a:t>Session on Best of YouTube from </a:t>
            </a:r>
            <a:r>
              <a:rPr lang="en-US" sz="5400" dirty="0" err="1"/>
              <a:t>WebSights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484816" cy="11430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Dan </a:t>
            </a:r>
            <a:r>
              <a:rPr lang="en-US" dirty="0" err="1"/>
              <a:t>MacIsaac</a:t>
            </a:r>
            <a:r>
              <a:rPr lang="en-US" dirty="0"/>
              <a:t> and David Abbott, </a:t>
            </a:r>
            <a:r>
              <a:rPr lang="en-US" sz="2300" dirty="0"/>
              <a:t>SUNY Buffalo State College</a:t>
            </a:r>
          </a:p>
          <a:p>
            <a:r>
              <a:rPr lang="en-US" dirty="0"/>
              <a:t>Andre </a:t>
            </a:r>
            <a:r>
              <a:rPr lang="en-US" dirty="0" err="1"/>
              <a:t>Bresges</a:t>
            </a:r>
            <a:r>
              <a:rPr lang="en-US" dirty="0"/>
              <a:t>, </a:t>
            </a:r>
            <a:r>
              <a:rPr lang="en-US" dirty="0" err="1"/>
              <a:t>Jeremias</a:t>
            </a:r>
            <a:r>
              <a:rPr lang="en-US" dirty="0"/>
              <a:t> Weber and Florian </a:t>
            </a:r>
            <a:r>
              <a:rPr lang="en-US" dirty="0" err="1"/>
              <a:t>Genz</a:t>
            </a:r>
            <a:r>
              <a:rPr lang="en-US" dirty="0"/>
              <a:t>, </a:t>
            </a:r>
            <a:r>
              <a:rPr lang="en-US" sz="2000" dirty="0"/>
              <a:t>University of Cologne</a:t>
            </a:r>
          </a:p>
          <a:p>
            <a:pPr algn="r"/>
            <a:r>
              <a:rPr lang="en-US" sz="1700" dirty="0" err="1" smtClean="0"/>
              <a:t>macisadl@buffalostate.edu</a:t>
            </a:r>
            <a:endParaRPr lang="en-US" sz="17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8" y="440936"/>
            <a:ext cx="3101445" cy="619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4226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Using the Web for Teaching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“</a:t>
            </a:r>
            <a:r>
              <a:rPr lang="en-US" sz="2400" dirty="0" err="1" smtClean="0"/>
              <a:t>WebSights</a:t>
            </a:r>
            <a:r>
              <a:rPr lang="en-US" sz="2400" dirty="0"/>
              <a:t>” is the column for online physics resources in _The Physics Teacher_ AAPT journal edited by Gary White, so thanks to him for his </a:t>
            </a:r>
            <a:r>
              <a:rPr lang="en-US" sz="2400" dirty="0" smtClean="0"/>
              <a:t>patience.</a:t>
            </a:r>
            <a:endParaRPr lang="en-US" dirty="0" smtClean="0"/>
          </a:p>
          <a:p>
            <a:r>
              <a:rPr lang="en-US" dirty="0"/>
              <a:t>Most important of all -- have fun!  water rocket man (1.25min)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https</a:t>
            </a:r>
            <a:r>
              <a:rPr lang="en-US" dirty="0"/>
              <a:t>://</a:t>
            </a:r>
            <a:r>
              <a:rPr lang="en-US" dirty="0" err="1"/>
              <a:t>www.youtube.com</a:t>
            </a:r>
            <a:r>
              <a:rPr lang="en-US" dirty="0"/>
              <a:t>/v/hSghnclGso8</a:t>
            </a:r>
          </a:p>
          <a:p>
            <a:r>
              <a:rPr lang="en-US" dirty="0"/>
              <a:t>Next most important -- keep in mind strong learning limits to passively watching science videos:  </a:t>
            </a:r>
            <a:r>
              <a:rPr lang="en-US" dirty="0" err="1"/>
              <a:t>Veritasium</a:t>
            </a:r>
            <a:r>
              <a:rPr lang="en-US" dirty="0"/>
              <a:t> and Khan critique (8min) https://</a:t>
            </a:r>
            <a:r>
              <a:rPr lang="en-US" dirty="0" err="1"/>
              <a:t>www.youtube.com</a:t>
            </a:r>
            <a:r>
              <a:rPr lang="en-US" dirty="0"/>
              <a:t>/v/eVtCO84MDj8</a:t>
            </a:r>
          </a:p>
          <a:p>
            <a:r>
              <a:rPr lang="en-US" b="1" i="1" dirty="0"/>
              <a:t>“Watching a clear and correct explanation does NOT AT ALL necessarily foster learning; but creating and refining your own clear and correct presentation does foster learning through iterative progressive refinement.”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74714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5791" y="320925"/>
            <a:ext cx="10058400" cy="145075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Great </a:t>
            </a:r>
            <a:r>
              <a:rPr lang="en-US" sz="3600" dirty="0"/>
              <a:t>insights from pull-it-all-together exposition videos (</a:t>
            </a:r>
            <a:r>
              <a:rPr lang="en-US" sz="3600" dirty="0" err="1"/>
              <a:t>Veritasium</a:t>
            </a:r>
            <a:r>
              <a:rPr lang="en-US" sz="3600" dirty="0"/>
              <a:t>, </a:t>
            </a:r>
            <a:r>
              <a:rPr lang="en-US" sz="3600" dirty="0" err="1"/>
              <a:t>MinutePhysics</a:t>
            </a:r>
            <a:r>
              <a:rPr lang="en-US" sz="3600" dirty="0"/>
              <a:t>)</a:t>
            </a:r>
            <a:r>
              <a:rPr lang="en-US" sz="3600" dirty="0" smtClean="0"/>
              <a:t>:	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385390"/>
            <a:ext cx="10058400" cy="3483703"/>
          </a:xfrm>
        </p:spPr>
        <p:txBody>
          <a:bodyPr>
            <a:normAutofit/>
          </a:bodyPr>
          <a:lstStyle/>
          <a:p>
            <a:r>
              <a:rPr lang="en-US" dirty="0"/>
              <a:t>Magnets: How do they work? 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6.5min) https://</a:t>
            </a:r>
            <a:r>
              <a:rPr lang="en-US" dirty="0" err="1"/>
              <a:t>www.youtube.com</a:t>
            </a:r>
            <a:r>
              <a:rPr lang="en-US" dirty="0"/>
              <a:t>/v/hFAOXdXZ5TM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99476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Phenomena otherwise </a:t>
            </a:r>
            <a:r>
              <a:rPr lang="en-US" sz="3600" dirty="0" smtClean="0"/>
              <a:t>un-viewable</a:t>
            </a:r>
            <a:r>
              <a:rPr lang="en-US" sz="3600" dirty="0"/>
              <a:t>, untimely, unsafe or too expensive (just-in-time videos)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9406334" cy="4006197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visible sound (replicate) What Does Sound Look Like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(2.5min) </a:t>
            </a:r>
            <a:r>
              <a:rPr lang="en-US" dirty="0"/>
              <a:t>https://</a:t>
            </a:r>
            <a:r>
              <a:rPr lang="en-US" dirty="0" err="1"/>
              <a:t>www.youtube.com</a:t>
            </a:r>
            <a:r>
              <a:rPr lang="en-US" dirty="0"/>
              <a:t>/v/px3oVGXr4mo</a:t>
            </a:r>
          </a:p>
          <a:p>
            <a:r>
              <a:rPr lang="en-US" dirty="0"/>
              <a:t>(root) beer bottle shattering from U Utah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3min) https://</a:t>
            </a:r>
            <a:r>
              <a:rPr lang="en-US" dirty="0" err="1"/>
              <a:t>www.youtube.com</a:t>
            </a:r>
            <a:r>
              <a:rPr lang="en-US" dirty="0"/>
              <a:t>/v/tX-5WamTFYg</a:t>
            </a:r>
          </a:p>
          <a:p>
            <a:r>
              <a:rPr lang="en-US" dirty="0"/>
              <a:t>Petroleum Education Institute (Safety) Stop Static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1.5min) https://</a:t>
            </a:r>
            <a:r>
              <a:rPr lang="en-US" dirty="0" err="1"/>
              <a:t>www.youtube.com</a:t>
            </a:r>
            <a:r>
              <a:rPr lang="en-US" dirty="0"/>
              <a:t>/v/FPKen4QwY7I</a:t>
            </a:r>
          </a:p>
          <a:p>
            <a:r>
              <a:rPr lang="en-US" dirty="0"/>
              <a:t>pickup trucks and mortars/slingshots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470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Cool /odd /humorous how-to new phenomena for ME to try to replicate (physics teacher motivators):</a:t>
            </a:r>
            <a:br>
              <a:rPr lang="en-US" sz="3600" dirty="0"/>
            </a:br>
            <a:r>
              <a:rPr lang="en-US" sz="3600" dirty="0"/>
              <a:t>motors motors dozens of </a:t>
            </a:r>
            <a:r>
              <a:rPr lang="en-US" sz="3600" dirty="0" err="1"/>
              <a:t>homopolar</a:t>
            </a:r>
            <a:r>
              <a:rPr lang="en-US" sz="3600" dirty="0"/>
              <a:t> motors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Homopolar</a:t>
            </a:r>
            <a:r>
              <a:rPr lang="en-US" dirty="0"/>
              <a:t> motor on Al foil (2.1m) https://</a:t>
            </a:r>
            <a:r>
              <a:rPr lang="en-US" dirty="0" err="1"/>
              <a:t>www.youtube.com</a:t>
            </a:r>
            <a:r>
              <a:rPr lang="en-US" dirty="0"/>
              <a:t>/v/qg4l0HJs75o</a:t>
            </a:r>
          </a:p>
          <a:p>
            <a:r>
              <a:rPr lang="en-US" dirty="0"/>
              <a:t>Faraday Train (2min) https://</a:t>
            </a:r>
            <a:r>
              <a:rPr lang="en-US" dirty="0" err="1"/>
              <a:t>www.youtube.com</a:t>
            </a:r>
            <a:r>
              <a:rPr lang="en-US" dirty="0"/>
              <a:t>/v/J9b0J29OzAU</a:t>
            </a:r>
          </a:p>
          <a:p>
            <a:r>
              <a:rPr lang="en-US" dirty="0"/>
              <a:t>Physics girl pool vortices (4min)  https://</a:t>
            </a:r>
            <a:r>
              <a:rPr lang="en-US" dirty="0" err="1"/>
              <a:t>www.youtube.com</a:t>
            </a:r>
            <a:r>
              <a:rPr lang="en-US" dirty="0"/>
              <a:t>/v/pnbJEg9r1o8</a:t>
            </a:r>
          </a:p>
          <a:p>
            <a:r>
              <a:rPr lang="en-US" dirty="0" err="1"/>
              <a:t>Rimstar</a:t>
            </a:r>
            <a:r>
              <a:rPr lang="en-US" dirty="0"/>
              <a:t> </a:t>
            </a:r>
            <a:r>
              <a:rPr lang="en-US" dirty="0" err="1"/>
              <a:t>Xal</a:t>
            </a:r>
            <a:r>
              <a:rPr lang="en-US" dirty="0"/>
              <a:t> radio; Acoustic Propulsion (4min) https://</a:t>
            </a:r>
            <a:r>
              <a:rPr lang="en-US" dirty="0" err="1"/>
              <a:t>www.youtube.com</a:t>
            </a:r>
            <a:r>
              <a:rPr lang="en-US" dirty="0"/>
              <a:t>/v/L5fVFA2sWt4</a:t>
            </a:r>
          </a:p>
          <a:p>
            <a:r>
              <a:rPr lang="en-US" dirty="0"/>
              <a:t>Al foil match head rockets: (11.5min) https://</a:t>
            </a:r>
            <a:r>
              <a:rPr lang="en-US" dirty="0" err="1"/>
              <a:t>www.youtube.com</a:t>
            </a:r>
            <a:r>
              <a:rPr lang="en-US" dirty="0"/>
              <a:t>/v/nNyzwnQ2Qe8&amp;v</a:t>
            </a:r>
          </a:p>
          <a:p>
            <a:r>
              <a:rPr lang="en-US" dirty="0"/>
              <a:t>Cut a bottle with string (crazy Russian hacker): https://</a:t>
            </a:r>
            <a:r>
              <a:rPr lang="en-US" dirty="0" err="1"/>
              <a:t>www.youtube.com</a:t>
            </a:r>
            <a:r>
              <a:rPr lang="en-US" dirty="0"/>
              <a:t>/v/J7vT8kdpfNI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036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Active participation section of talk: TIME TO SING OVERTONES :^)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Polyphonic Overtone Singing Explained Visually https://</a:t>
            </a:r>
            <a:r>
              <a:rPr lang="en-US" dirty="0" err="1"/>
              <a:t>www.youtube.com</a:t>
            </a:r>
            <a:r>
              <a:rPr lang="en-US" dirty="0"/>
              <a:t>/v/UHTF1-IhuC0</a:t>
            </a:r>
          </a:p>
          <a:p>
            <a:r>
              <a:rPr lang="en-US" dirty="0"/>
              <a:t>How to sing OVERTONES https://</a:t>
            </a:r>
            <a:r>
              <a:rPr lang="en-US" dirty="0" err="1"/>
              <a:t>www.youtube.com</a:t>
            </a:r>
            <a:r>
              <a:rPr lang="en-US" dirty="0"/>
              <a:t>/v/VGbFB91eM34</a:t>
            </a:r>
          </a:p>
          <a:p>
            <a:r>
              <a:rPr lang="en-US" dirty="0"/>
              <a:t>What is up with noises? (Vi Hart; 13.5min) https://</a:t>
            </a:r>
            <a:r>
              <a:rPr lang="en-US" dirty="0" err="1"/>
              <a:t>www.youtube.com</a:t>
            </a:r>
            <a:r>
              <a:rPr lang="en-US" dirty="0"/>
              <a:t>/v/i_0DXxNeaQ0</a:t>
            </a:r>
          </a:p>
        </p:txBody>
      </p:sp>
    </p:spTree>
    <p:extLst>
      <p:ext uri="{BB962C8B-B14F-4D97-AF65-F5344CB8AC3E}">
        <p14:creationId xmlns:p14="http://schemas.microsoft.com/office/powerpoint/2010/main" val="2186770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Cool odd weird and interesting stuff that entertains and inspires my students (course projects)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9818240" cy="4400902"/>
          </a:xfrm>
        </p:spPr>
        <p:txBody>
          <a:bodyPr/>
          <a:lstStyle/>
          <a:p>
            <a:r>
              <a:rPr lang="en-US" sz="2400" dirty="0" smtClean="0"/>
              <a:t>High </a:t>
            </a:r>
            <a:r>
              <a:rPr lang="en-US" sz="2400" dirty="0"/>
              <a:t>Voltage Adventure Club (Tesla Coils; Orville the Aeronaut</a:t>
            </a:r>
            <a:r>
              <a:rPr lang="en-US" sz="2400" dirty="0" smtClean="0"/>
              <a:t>)</a:t>
            </a:r>
          </a:p>
          <a:p>
            <a:endParaRPr lang="en-US" dirty="0"/>
          </a:p>
          <a:p>
            <a:pPr lvl="1"/>
            <a:r>
              <a:rPr lang="en-US" sz="2000" dirty="0"/>
              <a:t>Homemade Jet Turbine Engines from truck turbochargers (story)</a:t>
            </a:r>
          </a:p>
          <a:p>
            <a:pPr lvl="1"/>
            <a:r>
              <a:rPr lang="en-US" sz="2000" dirty="0"/>
              <a:t>guitar string iPhone waves (rolling shutter distortion and replication)</a:t>
            </a:r>
          </a:p>
          <a:p>
            <a:pPr lvl="1"/>
            <a:r>
              <a:rPr lang="en-US" sz="2000" dirty="0"/>
              <a:t>acoustics of Alvin </a:t>
            </a:r>
            <a:r>
              <a:rPr lang="en-US" sz="2000" dirty="0" err="1"/>
              <a:t>Lucier</a:t>
            </a:r>
            <a:r>
              <a:rPr lang="en-US" sz="2000" dirty="0"/>
              <a:t> (“I am speaking in a room...” and replication)</a:t>
            </a:r>
          </a:p>
          <a:p>
            <a:pPr lvl="1"/>
            <a:r>
              <a:rPr lang="en-US" sz="2000" dirty="0"/>
              <a:t>Cavendish Balances online</a:t>
            </a:r>
          </a:p>
          <a:p>
            <a:pPr lvl="1"/>
            <a:r>
              <a:rPr lang="en-US" sz="2000" dirty="0" err="1"/>
              <a:t>Brainiacs</a:t>
            </a:r>
            <a:r>
              <a:rPr lang="en-US" sz="2000" dirty="0"/>
              <a:t> and the electric fence (D </a:t>
            </a:r>
            <a:r>
              <a:rPr lang="en-US" sz="2000" dirty="0" err="1"/>
              <a:t>Reindeau</a:t>
            </a:r>
            <a:r>
              <a:rPr lang="en-US" sz="2000" dirty="0"/>
              <a:t>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52041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Engagement:  Make your own videos (and maybe eventually YouTube videos)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9818240" cy="4400902"/>
          </a:xfrm>
        </p:spPr>
        <p:txBody>
          <a:bodyPr>
            <a:normAutofit fontScale="70000" lnSpcReduction="20000"/>
          </a:bodyPr>
          <a:lstStyle/>
          <a:p>
            <a:r>
              <a:rPr lang="en-US" sz="2400" dirty="0"/>
              <a:t>Cellphones:  take video vignette &amp; email to self &lt; 5min </a:t>
            </a:r>
            <a:r>
              <a:rPr lang="en-US" sz="2400" dirty="0" err="1"/>
              <a:t>Eg</a:t>
            </a:r>
            <a:r>
              <a:rPr lang="en-US" sz="2400" dirty="0"/>
              <a:t> “Slinky Drop” by Middle School students</a:t>
            </a:r>
          </a:p>
          <a:p>
            <a:r>
              <a:rPr lang="en-US" sz="2400" dirty="0"/>
              <a:t>Muller slinky drop (6min) https://</a:t>
            </a:r>
            <a:r>
              <a:rPr lang="en-US" sz="2400" dirty="0" err="1"/>
              <a:t>www.youtube.com</a:t>
            </a:r>
            <a:r>
              <a:rPr lang="en-US" sz="2400" dirty="0"/>
              <a:t>/v/</a:t>
            </a:r>
            <a:r>
              <a:rPr lang="en-US" sz="2400" dirty="0" smtClean="0"/>
              <a:t>uiyMuHuCFo4</a:t>
            </a:r>
            <a:endParaRPr lang="en-US" sz="2400" dirty="0"/>
          </a:p>
          <a:p>
            <a:r>
              <a:rPr lang="en-US" sz="2400" dirty="0"/>
              <a:t>Teacher and student </a:t>
            </a:r>
            <a:r>
              <a:rPr lang="en-US" sz="2400" dirty="0" err="1"/>
              <a:t>ipad</a:t>
            </a:r>
            <a:r>
              <a:rPr lang="en-US" sz="2400" dirty="0"/>
              <a:t> video projects (research, storyboard, phenomenon and ‘scribble’)</a:t>
            </a:r>
          </a:p>
          <a:p>
            <a:r>
              <a:rPr lang="en-US" sz="2400" dirty="0" err="1"/>
              <a:t>Preservice</a:t>
            </a:r>
            <a:r>
              <a:rPr lang="en-US" sz="2400" dirty="0"/>
              <a:t> and </a:t>
            </a:r>
            <a:r>
              <a:rPr lang="en-US" sz="2400" dirty="0" err="1"/>
              <a:t>inservice</a:t>
            </a:r>
            <a:r>
              <a:rPr lang="en-US" sz="2400" dirty="0"/>
              <a:t> Teacher video projects (</a:t>
            </a:r>
            <a:r>
              <a:rPr lang="en-US" sz="2400" dirty="0" err="1"/>
              <a:t>Univ</a:t>
            </a:r>
            <a:r>
              <a:rPr lang="en-US" sz="2400" dirty="0"/>
              <a:t> Cologne collaboration project)</a:t>
            </a:r>
          </a:p>
          <a:p>
            <a:r>
              <a:rPr lang="en-US" sz="2400" dirty="0"/>
              <a:t>AAPT video workshops (BYOD or use our </a:t>
            </a:r>
            <a:r>
              <a:rPr lang="en-US" sz="2400" dirty="0" err="1"/>
              <a:t>iPads</a:t>
            </a:r>
            <a:r>
              <a:rPr lang="en-US" sz="2400" dirty="0"/>
              <a:t>) in SM16 (and hopefully WM17)</a:t>
            </a:r>
          </a:p>
          <a:p>
            <a:r>
              <a:rPr lang="en-US" sz="2400" dirty="0"/>
              <a:t>Andrew Roberts poster “PST2D07: Making </a:t>
            </a:r>
            <a:r>
              <a:rPr lang="en-US" sz="2400" dirty="0" err="1"/>
              <a:t>iPad</a:t>
            </a:r>
            <a:r>
              <a:rPr lang="en-US" sz="2400" dirty="0"/>
              <a:t> Videos to Learn Physics" 8:30pm tonight</a:t>
            </a:r>
          </a:p>
          <a:p>
            <a:r>
              <a:rPr lang="en-US" sz="2400" dirty="0"/>
              <a:t>Examples by grad student teachers &amp; modeling instructors:  </a:t>
            </a:r>
          </a:p>
          <a:p>
            <a:pPr lvl="1"/>
            <a:r>
              <a:rPr lang="en-US" sz="2200" dirty="0"/>
              <a:t> Cartesian Diver Construction and </a:t>
            </a:r>
            <a:r>
              <a:rPr lang="en-US" sz="2200" dirty="0" smtClean="0"/>
              <a:t>Explanation </a:t>
            </a:r>
            <a:r>
              <a:rPr lang="en-US" sz="2200" dirty="0"/>
              <a:t>(3min) https://</a:t>
            </a:r>
            <a:r>
              <a:rPr lang="en-US" sz="2200" dirty="0" err="1"/>
              <a:t>www.youtube.com</a:t>
            </a:r>
            <a:r>
              <a:rPr lang="en-US" sz="2200" dirty="0"/>
              <a:t>/v/</a:t>
            </a:r>
            <a:r>
              <a:rPr lang="en-US" sz="2200" dirty="0" err="1"/>
              <a:t>ngct-ryamDc</a:t>
            </a:r>
            <a:endParaRPr lang="en-US" sz="2200" dirty="0"/>
          </a:p>
          <a:p>
            <a:pPr lvl="1"/>
            <a:r>
              <a:rPr lang="en-US" sz="2200" dirty="0"/>
              <a:t> Half life determination of Ba-m decay (5min, </a:t>
            </a:r>
            <a:r>
              <a:rPr lang="en-US" sz="2200" dirty="0" err="1"/>
              <a:t>harddrive</a:t>
            </a:r>
            <a:r>
              <a:rPr lang="en-US" sz="2200" dirty="0" smtClean="0"/>
              <a:t>)</a:t>
            </a:r>
          </a:p>
          <a:p>
            <a:r>
              <a:rPr lang="en-US" sz="2400" dirty="0" smtClean="0"/>
              <a:t>Strive </a:t>
            </a:r>
            <a:r>
              <a:rPr lang="en-US" sz="2400" dirty="0"/>
              <a:t>for </a:t>
            </a:r>
            <a:r>
              <a:rPr lang="en-US" sz="2400" dirty="0" err="1"/>
              <a:t>Veritasium</a:t>
            </a:r>
            <a:r>
              <a:rPr lang="en-US" sz="2400" dirty="0"/>
              <a:t> and </a:t>
            </a:r>
            <a:r>
              <a:rPr lang="en-US" sz="2400" dirty="0" err="1"/>
              <a:t>minutephysics</a:t>
            </a:r>
            <a:r>
              <a:rPr lang="en-US" sz="2400" dirty="0"/>
              <a:t>; accept less (draft with critique)</a:t>
            </a:r>
          </a:p>
          <a:p>
            <a:r>
              <a:rPr lang="en-US" sz="2400" dirty="0"/>
              <a:t>Your video WON’T be perfect, and you WILL make mistakes but mistakes ARE the route to profound learning </a:t>
            </a:r>
          </a:p>
          <a:p>
            <a:r>
              <a:rPr lang="en-US" sz="2400" dirty="0"/>
              <a:t>“Watching a clear and correct explanation is NOT learning; but creating and refining your own clear and correct presentation fosters learning.”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00212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Summary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9818240" cy="4400902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limits</a:t>
            </a:r>
          </a:p>
          <a:p>
            <a:r>
              <a:rPr lang="en-US" sz="2400" dirty="0" smtClean="0"/>
              <a:t>insights</a:t>
            </a:r>
          </a:p>
          <a:p>
            <a:r>
              <a:rPr lang="en-US" sz="2400" dirty="0" smtClean="0"/>
              <a:t>difficult </a:t>
            </a:r>
            <a:r>
              <a:rPr lang="en-US" sz="2400" dirty="0"/>
              <a:t>to </a:t>
            </a:r>
            <a:r>
              <a:rPr lang="en-US" sz="2400" dirty="0" smtClean="0"/>
              <a:t>see</a:t>
            </a:r>
            <a:endParaRPr lang="en-US" sz="2400" dirty="0"/>
          </a:p>
          <a:p>
            <a:r>
              <a:rPr lang="en-US" sz="2400" dirty="0" smtClean="0"/>
              <a:t>cool </a:t>
            </a:r>
            <a:r>
              <a:rPr lang="en-US" sz="2400" dirty="0"/>
              <a:t>for me and students (motivation) to do physics and make your own videos</a:t>
            </a:r>
          </a:p>
          <a:p>
            <a:endParaRPr lang="en-US" sz="2400" dirty="0"/>
          </a:p>
          <a:p>
            <a:r>
              <a:rPr lang="en-US" sz="2400" dirty="0"/>
              <a:t>Final words:</a:t>
            </a:r>
          </a:p>
          <a:p>
            <a:r>
              <a:rPr lang="en-US" sz="2400" dirty="0" err="1"/>
              <a:t>danmacisaac@gmail.com</a:t>
            </a:r>
            <a:endParaRPr lang="en-US" sz="2400" dirty="0"/>
          </a:p>
          <a:p>
            <a:r>
              <a:rPr lang="en-US" sz="2400" dirty="0"/>
              <a:t>AAPT video workshops (BYOD or use our </a:t>
            </a:r>
            <a:r>
              <a:rPr lang="en-US" sz="2400" dirty="0" err="1"/>
              <a:t>iPads</a:t>
            </a:r>
            <a:r>
              <a:rPr lang="en-US" sz="2400" dirty="0"/>
              <a:t>) in SM16 (and hopefully WM17)</a:t>
            </a:r>
          </a:p>
          <a:p>
            <a:r>
              <a:rPr lang="en-US" sz="2400" dirty="0"/>
              <a:t>Andrew Roberts poster “PST2D07: Making </a:t>
            </a:r>
            <a:r>
              <a:rPr lang="en-US" sz="2400" dirty="0" err="1"/>
              <a:t>iPad</a:t>
            </a:r>
            <a:r>
              <a:rPr lang="en-US" sz="2400" dirty="0"/>
              <a:t> Videos to Learn Physics" 8:30pm tonight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04284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14022</TotalTime>
  <Words>691</Words>
  <Application>Microsoft Macintosh PowerPoint</Application>
  <PresentationFormat>Custom</PresentationFormat>
  <Paragraphs>60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Retrospect</vt:lpstr>
      <vt:lpstr>Session on Best of YouTube from WebSights</vt:lpstr>
      <vt:lpstr>Using the Web for Teaching</vt:lpstr>
      <vt:lpstr>Great insights from pull-it-all-together exposition videos (Veritasium, MinutePhysics): </vt:lpstr>
      <vt:lpstr>Phenomena otherwise un-viewable, untimely, unsafe or too expensive (just-in-time videos)</vt:lpstr>
      <vt:lpstr>Cool /odd /humorous how-to new phenomena for ME to try to replicate (physics teacher motivators): motors motors dozens of homopolar motors </vt:lpstr>
      <vt:lpstr>Active participation section of talk: TIME TO SING OVERTONES :^)</vt:lpstr>
      <vt:lpstr>Cool odd weird and interesting stuff that entertains and inspires my students (course projects)</vt:lpstr>
      <vt:lpstr>Engagement:  Make your own videos (and maybe eventually YouTube videos)</vt:lpstr>
      <vt:lpstr>Summary</vt:lpstr>
    </vt:vector>
  </TitlesOfParts>
  <Company>Buffalo State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Teachers Summer Academy</dc:title>
  <dc:creator>Abbott, David S.</dc:creator>
  <cp:lastModifiedBy>Dan MacIsaac</cp:lastModifiedBy>
  <cp:revision>53</cp:revision>
  <dcterms:created xsi:type="dcterms:W3CDTF">2015-07-14T17:08:49Z</dcterms:created>
  <dcterms:modified xsi:type="dcterms:W3CDTF">2016-01-12T00:41:11Z</dcterms:modified>
</cp:coreProperties>
</file>