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2918400" cy="21945600"/>
  <p:notesSz cx="6858000" cy="9144000"/>
  <p:defaultTextStyle>
    <a:defPPr>
      <a:defRPr lang="en-US"/>
    </a:defPPr>
    <a:lvl1pPr algn="l" rtl="0" fontAlgn="base">
      <a:spcBef>
        <a:spcPct val="0"/>
      </a:spcBef>
      <a:spcAft>
        <a:spcPct val="0"/>
      </a:spcAft>
      <a:defRPr sz="6514" kern="1200">
        <a:solidFill>
          <a:schemeClr val="tx1"/>
        </a:solidFill>
        <a:latin typeface="Arial" charset="0"/>
        <a:ea typeface="+mn-ea"/>
        <a:cs typeface="+mn-cs"/>
      </a:defRPr>
    </a:lvl1pPr>
    <a:lvl2pPr marL="391866" algn="l" rtl="0" fontAlgn="base">
      <a:spcBef>
        <a:spcPct val="0"/>
      </a:spcBef>
      <a:spcAft>
        <a:spcPct val="0"/>
      </a:spcAft>
      <a:defRPr sz="6514" kern="1200">
        <a:solidFill>
          <a:schemeClr val="tx1"/>
        </a:solidFill>
        <a:latin typeface="Arial" charset="0"/>
        <a:ea typeface="+mn-ea"/>
        <a:cs typeface="+mn-cs"/>
      </a:defRPr>
    </a:lvl2pPr>
    <a:lvl3pPr marL="783732" algn="l" rtl="0" fontAlgn="base">
      <a:spcBef>
        <a:spcPct val="0"/>
      </a:spcBef>
      <a:spcAft>
        <a:spcPct val="0"/>
      </a:spcAft>
      <a:defRPr sz="6514" kern="1200">
        <a:solidFill>
          <a:schemeClr val="tx1"/>
        </a:solidFill>
        <a:latin typeface="Arial" charset="0"/>
        <a:ea typeface="+mn-ea"/>
        <a:cs typeface="+mn-cs"/>
      </a:defRPr>
    </a:lvl3pPr>
    <a:lvl4pPr marL="1175598" algn="l" rtl="0" fontAlgn="base">
      <a:spcBef>
        <a:spcPct val="0"/>
      </a:spcBef>
      <a:spcAft>
        <a:spcPct val="0"/>
      </a:spcAft>
      <a:defRPr sz="6514" kern="1200">
        <a:solidFill>
          <a:schemeClr val="tx1"/>
        </a:solidFill>
        <a:latin typeface="Arial" charset="0"/>
        <a:ea typeface="+mn-ea"/>
        <a:cs typeface="+mn-cs"/>
      </a:defRPr>
    </a:lvl4pPr>
    <a:lvl5pPr marL="1567464" algn="l" rtl="0" fontAlgn="base">
      <a:spcBef>
        <a:spcPct val="0"/>
      </a:spcBef>
      <a:spcAft>
        <a:spcPct val="0"/>
      </a:spcAft>
      <a:defRPr sz="6514" kern="1200">
        <a:solidFill>
          <a:schemeClr val="tx1"/>
        </a:solidFill>
        <a:latin typeface="Arial" charset="0"/>
        <a:ea typeface="+mn-ea"/>
        <a:cs typeface="+mn-cs"/>
      </a:defRPr>
    </a:lvl5pPr>
    <a:lvl6pPr marL="1959331" algn="l" defTabSz="783732" rtl="0" eaLnBrk="1" latinLnBrk="0" hangingPunct="1">
      <a:defRPr sz="6514" kern="1200">
        <a:solidFill>
          <a:schemeClr val="tx1"/>
        </a:solidFill>
        <a:latin typeface="Arial" charset="0"/>
        <a:ea typeface="+mn-ea"/>
        <a:cs typeface="+mn-cs"/>
      </a:defRPr>
    </a:lvl6pPr>
    <a:lvl7pPr marL="2351197" algn="l" defTabSz="783732" rtl="0" eaLnBrk="1" latinLnBrk="0" hangingPunct="1">
      <a:defRPr sz="6514" kern="1200">
        <a:solidFill>
          <a:schemeClr val="tx1"/>
        </a:solidFill>
        <a:latin typeface="Arial" charset="0"/>
        <a:ea typeface="+mn-ea"/>
        <a:cs typeface="+mn-cs"/>
      </a:defRPr>
    </a:lvl7pPr>
    <a:lvl8pPr marL="2743063" algn="l" defTabSz="783732" rtl="0" eaLnBrk="1" latinLnBrk="0" hangingPunct="1">
      <a:defRPr sz="6514" kern="1200">
        <a:solidFill>
          <a:schemeClr val="tx1"/>
        </a:solidFill>
        <a:latin typeface="Arial" charset="0"/>
        <a:ea typeface="+mn-ea"/>
        <a:cs typeface="+mn-cs"/>
      </a:defRPr>
    </a:lvl8pPr>
    <a:lvl9pPr marL="3134929" algn="l" defTabSz="783732" rtl="0" eaLnBrk="1" latinLnBrk="0" hangingPunct="1">
      <a:defRPr sz="6514"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206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33"/>
    <a:srgbClr val="FFE05B"/>
    <a:srgbClr val="FFCC00"/>
    <a:srgbClr val="993366"/>
    <a:srgbClr val="FFCCFF"/>
    <a:srgbClr val="FF99CC"/>
    <a:srgbClr val="CCCCFF"/>
    <a:srgbClr val="ABD9BA"/>
    <a:srgbClr val="659B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89" autoAdjust="0"/>
    <p:restoredTop sz="95574" autoAdjust="0"/>
  </p:normalViewPr>
  <p:slideViewPr>
    <p:cSldViewPr showGuides="1">
      <p:cViewPr>
        <p:scale>
          <a:sx n="50" d="100"/>
          <a:sy n="50" d="100"/>
        </p:scale>
        <p:origin x="-992" y="-1384"/>
      </p:cViewPr>
      <p:guideLst>
        <p:guide orient="horz"/>
        <p:guide pos="20693"/>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51000" b="-51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685800" y="609600"/>
            <a:ext cx="31546800" cy="2682240"/>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11"/>
          </a:p>
        </p:txBody>
      </p:sp>
      <p:sp>
        <p:nvSpPr>
          <p:cNvPr id="8" name="Rounded Rectangle 7"/>
          <p:cNvSpPr/>
          <p:nvPr userDrawn="1"/>
        </p:nvSpPr>
        <p:spPr>
          <a:xfrm>
            <a:off x="690224" y="3657600"/>
            <a:ext cx="31546800" cy="17739360"/>
          </a:xfrm>
          <a:prstGeom prst="roundRect">
            <a:avLst>
              <a:gd name="adj" fmla="val 3005"/>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11"/>
          </a:p>
        </p:txBody>
      </p:sp>
      <p:sp>
        <p:nvSpPr>
          <p:cNvPr id="2" name="Title 1"/>
          <p:cNvSpPr>
            <a:spLocks noGrp="1"/>
          </p:cNvSpPr>
          <p:nvPr>
            <p:ph type="ctrTitle"/>
          </p:nvPr>
        </p:nvSpPr>
        <p:spPr>
          <a:xfrm>
            <a:off x="2468880" y="6817368"/>
            <a:ext cx="27980640" cy="4704080"/>
          </a:xfrm>
        </p:spPr>
        <p:txBody>
          <a:bodyPr/>
          <a:lstStyle/>
          <a:p>
            <a:r>
              <a:rPr lang="en-US"/>
              <a:t>Click to edit Master title style</a:t>
            </a:r>
          </a:p>
        </p:txBody>
      </p:sp>
      <p:sp>
        <p:nvSpPr>
          <p:cNvPr id="3" name="Subtitle 2"/>
          <p:cNvSpPr>
            <a:spLocks noGrp="1"/>
          </p:cNvSpPr>
          <p:nvPr>
            <p:ph type="subTitle" idx="1"/>
          </p:nvPr>
        </p:nvSpPr>
        <p:spPr>
          <a:xfrm>
            <a:off x="4937760" y="12435840"/>
            <a:ext cx="23042880" cy="5608320"/>
          </a:xfrm>
        </p:spPr>
        <p:txBody>
          <a:bodyPr/>
          <a:lstStyle>
            <a:lvl1pPr marL="0" indent="0" algn="ctr">
              <a:buNone/>
              <a:defRPr>
                <a:solidFill>
                  <a:schemeClr val="tx1">
                    <a:tint val="75000"/>
                  </a:schemeClr>
                </a:solidFill>
              </a:defRPr>
            </a:lvl1pPr>
            <a:lvl2pPr marL="1463040" indent="0" algn="ctr">
              <a:buNone/>
              <a:defRPr>
                <a:solidFill>
                  <a:schemeClr val="tx1">
                    <a:tint val="75000"/>
                  </a:schemeClr>
                </a:solidFill>
              </a:defRPr>
            </a:lvl2pPr>
            <a:lvl3pPr marL="2926080" indent="0" algn="ctr">
              <a:buNone/>
              <a:defRPr>
                <a:solidFill>
                  <a:schemeClr val="tx1">
                    <a:tint val="75000"/>
                  </a:schemeClr>
                </a:solidFill>
              </a:defRPr>
            </a:lvl3pPr>
            <a:lvl4pPr marL="4389120" indent="0" algn="ctr">
              <a:buNone/>
              <a:defRPr>
                <a:solidFill>
                  <a:schemeClr val="tx1">
                    <a:tint val="75000"/>
                  </a:schemeClr>
                </a:solidFill>
              </a:defRPr>
            </a:lvl4pPr>
            <a:lvl5pPr marL="5852160" indent="0" algn="ctr">
              <a:buNone/>
              <a:defRPr>
                <a:solidFill>
                  <a:schemeClr val="tx1">
                    <a:tint val="75000"/>
                  </a:schemeClr>
                </a:solidFill>
              </a:defRPr>
            </a:lvl5pPr>
            <a:lvl6pPr marL="7315200" indent="0" algn="ctr">
              <a:buNone/>
              <a:defRPr>
                <a:solidFill>
                  <a:schemeClr val="tx1">
                    <a:tint val="75000"/>
                  </a:schemeClr>
                </a:solidFill>
              </a:defRPr>
            </a:lvl6pPr>
            <a:lvl7pPr marL="8778240" indent="0" algn="ctr">
              <a:buNone/>
              <a:defRPr>
                <a:solidFill>
                  <a:schemeClr val="tx1">
                    <a:tint val="75000"/>
                  </a:schemeClr>
                </a:solidFill>
              </a:defRPr>
            </a:lvl7pPr>
            <a:lvl8pPr marL="10241280" indent="0" algn="ctr">
              <a:buNone/>
              <a:defRPr>
                <a:solidFill>
                  <a:schemeClr val="tx1">
                    <a:tint val="75000"/>
                  </a:schemeClr>
                </a:solidFill>
              </a:defRPr>
            </a:lvl8pPr>
            <a:lvl9pPr marL="117043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463360" y="3515360"/>
            <a:ext cx="29626560" cy="748995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83680" y="3515360"/>
            <a:ext cx="88331040" cy="748995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14102088"/>
            <a:ext cx="27980640" cy="4358640"/>
          </a:xfrm>
        </p:spPr>
        <p:txBody>
          <a:bodyPr anchor="t"/>
          <a:lstStyle>
            <a:lvl1pPr algn="l">
              <a:defRPr sz="12800" b="1" cap="all"/>
            </a:lvl1pPr>
          </a:lstStyle>
          <a:p>
            <a:r>
              <a:rPr lang="en-US"/>
              <a:t>Click to edit Master title style</a:t>
            </a:r>
          </a:p>
        </p:txBody>
      </p:sp>
      <p:sp>
        <p:nvSpPr>
          <p:cNvPr id="3" name="Text Placeholder 2"/>
          <p:cNvSpPr>
            <a:spLocks noGrp="1"/>
          </p:cNvSpPr>
          <p:nvPr>
            <p:ph type="body" idx="1"/>
          </p:nvPr>
        </p:nvSpPr>
        <p:spPr>
          <a:xfrm>
            <a:off x="2600327" y="9301483"/>
            <a:ext cx="27980640" cy="4800598"/>
          </a:xfrm>
        </p:spPr>
        <p:txBody>
          <a:bodyPr anchor="b"/>
          <a:lstStyle>
            <a:lvl1pPr marL="0" indent="0">
              <a:buNone/>
              <a:defRPr sz="6400">
                <a:solidFill>
                  <a:schemeClr val="tx1">
                    <a:tint val="75000"/>
                  </a:schemeClr>
                </a:solidFill>
              </a:defRPr>
            </a:lvl1pPr>
            <a:lvl2pPr marL="1463040" indent="0">
              <a:buNone/>
              <a:defRPr sz="5760">
                <a:solidFill>
                  <a:schemeClr val="tx1">
                    <a:tint val="75000"/>
                  </a:schemeClr>
                </a:solidFill>
              </a:defRPr>
            </a:lvl2pPr>
            <a:lvl3pPr marL="2926080" indent="0">
              <a:buNone/>
              <a:defRPr sz="5120">
                <a:solidFill>
                  <a:schemeClr val="tx1">
                    <a:tint val="75000"/>
                  </a:schemeClr>
                </a:solidFill>
              </a:defRPr>
            </a:lvl3pPr>
            <a:lvl4pPr marL="4389120" indent="0">
              <a:buNone/>
              <a:defRPr sz="4480">
                <a:solidFill>
                  <a:schemeClr val="tx1">
                    <a:tint val="75000"/>
                  </a:schemeClr>
                </a:solidFill>
              </a:defRPr>
            </a:lvl4pPr>
            <a:lvl5pPr marL="5852160" indent="0">
              <a:buNone/>
              <a:defRPr sz="4480">
                <a:solidFill>
                  <a:schemeClr val="tx1">
                    <a:tint val="75000"/>
                  </a:schemeClr>
                </a:solidFill>
              </a:defRPr>
            </a:lvl5pPr>
            <a:lvl6pPr marL="7315200" indent="0">
              <a:buNone/>
              <a:defRPr sz="4480">
                <a:solidFill>
                  <a:schemeClr val="tx1">
                    <a:tint val="75000"/>
                  </a:schemeClr>
                </a:solidFill>
              </a:defRPr>
            </a:lvl6pPr>
            <a:lvl7pPr marL="8778240" indent="0">
              <a:buNone/>
              <a:defRPr sz="4480">
                <a:solidFill>
                  <a:schemeClr val="tx1">
                    <a:tint val="75000"/>
                  </a:schemeClr>
                </a:solidFill>
              </a:defRPr>
            </a:lvl7pPr>
            <a:lvl8pPr marL="10241280" indent="0">
              <a:buNone/>
              <a:defRPr sz="4480">
                <a:solidFill>
                  <a:schemeClr val="tx1">
                    <a:tint val="75000"/>
                  </a:schemeClr>
                </a:solidFill>
              </a:defRPr>
            </a:lvl8pPr>
            <a:lvl9pPr marL="11704320" indent="0">
              <a:buNone/>
              <a:defRPr sz="44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83680" y="20482560"/>
            <a:ext cx="58978800" cy="57932320"/>
          </a:xfrm>
        </p:spPr>
        <p:txBody>
          <a:bodyPr/>
          <a:lstStyle>
            <a:lvl1pPr>
              <a:defRPr sz="8960"/>
            </a:lvl1pPr>
            <a:lvl2pPr>
              <a:defRPr sz="7680"/>
            </a:lvl2pPr>
            <a:lvl3pPr>
              <a:defRPr sz="6400"/>
            </a:lvl3pPr>
            <a:lvl4pPr>
              <a:defRPr sz="5760"/>
            </a:lvl4pPr>
            <a:lvl5pPr>
              <a:defRPr sz="5760"/>
            </a:lvl5pPr>
            <a:lvl6pPr>
              <a:defRPr sz="5760"/>
            </a:lvl6pPr>
            <a:lvl7pPr>
              <a:defRPr sz="5760"/>
            </a:lvl7pPr>
            <a:lvl8pPr>
              <a:defRPr sz="5760"/>
            </a:lvl8pPr>
            <a:lvl9pPr>
              <a:defRPr sz="5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11120" y="20482560"/>
            <a:ext cx="58978800" cy="57932320"/>
          </a:xfrm>
        </p:spPr>
        <p:txBody>
          <a:bodyPr/>
          <a:lstStyle>
            <a:lvl1pPr>
              <a:defRPr sz="8960"/>
            </a:lvl1pPr>
            <a:lvl2pPr>
              <a:defRPr sz="7680"/>
            </a:lvl2pPr>
            <a:lvl3pPr>
              <a:defRPr sz="6400"/>
            </a:lvl3pPr>
            <a:lvl4pPr>
              <a:defRPr sz="5760"/>
            </a:lvl4pPr>
            <a:lvl5pPr>
              <a:defRPr sz="5760"/>
            </a:lvl5pPr>
            <a:lvl6pPr>
              <a:defRPr sz="5760"/>
            </a:lvl6pPr>
            <a:lvl7pPr>
              <a:defRPr sz="5760"/>
            </a:lvl7pPr>
            <a:lvl8pPr>
              <a:defRPr sz="5760"/>
            </a:lvl8pPr>
            <a:lvl9pPr>
              <a:defRPr sz="5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878842"/>
            <a:ext cx="29626560" cy="3657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0" y="4912362"/>
            <a:ext cx="14544677" cy="204723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1645920" y="6959600"/>
            <a:ext cx="14544677" cy="12644122"/>
          </a:xfrm>
        </p:spPr>
        <p:txBody>
          <a:bodyPr/>
          <a:lstStyle>
            <a:lvl1pPr>
              <a:defRPr sz="7680"/>
            </a:lvl1pPr>
            <a:lvl2pPr>
              <a:defRPr sz="6400"/>
            </a:lvl2pPr>
            <a:lvl3pPr>
              <a:defRPr sz="5760"/>
            </a:lvl3pPr>
            <a:lvl4pPr>
              <a:defRPr sz="5120"/>
            </a:lvl4pPr>
            <a:lvl5pPr>
              <a:defRPr sz="5120"/>
            </a:lvl5pPr>
            <a:lvl6pPr>
              <a:defRPr sz="5120"/>
            </a:lvl6pPr>
            <a:lvl7pPr>
              <a:defRPr sz="5120"/>
            </a:lvl7pPr>
            <a:lvl8pPr>
              <a:defRPr sz="5120"/>
            </a:lvl8pPr>
            <a:lvl9pPr>
              <a:defRPr sz="51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099" y="4912362"/>
            <a:ext cx="14550390" cy="204723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722099" y="6959600"/>
            <a:ext cx="14550390" cy="12644122"/>
          </a:xfrm>
        </p:spPr>
        <p:txBody>
          <a:bodyPr/>
          <a:lstStyle>
            <a:lvl1pPr>
              <a:defRPr sz="7680"/>
            </a:lvl1pPr>
            <a:lvl2pPr>
              <a:defRPr sz="6400"/>
            </a:lvl2pPr>
            <a:lvl3pPr>
              <a:defRPr sz="5760"/>
            </a:lvl3pPr>
            <a:lvl4pPr>
              <a:defRPr sz="5120"/>
            </a:lvl4pPr>
            <a:lvl5pPr>
              <a:defRPr sz="5120"/>
            </a:lvl5pPr>
            <a:lvl6pPr>
              <a:defRPr sz="5120"/>
            </a:lvl6pPr>
            <a:lvl7pPr>
              <a:defRPr sz="5120"/>
            </a:lvl7pPr>
            <a:lvl8pPr>
              <a:defRPr sz="5120"/>
            </a:lvl8pPr>
            <a:lvl9pPr>
              <a:defRPr sz="51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29166979" y="18116241"/>
            <a:ext cx="6705600" cy="221599"/>
          </a:xfrm>
          <a:prstGeom prst="rect">
            <a:avLst/>
          </a:prstGeom>
          <a:noFill/>
        </p:spPr>
        <p:txBody>
          <a:bodyPr lIns="73152" tIns="36576" rIns="73152" bIns="36576">
            <a:spAutoFit/>
          </a:bodyPr>
          <a:lstStyle/>
          <a:p>
            <a:pPr>
              <a:defRPr/>
            </a:pPr>
            <a:r>
              <a:rPr lang="en-US" sz="96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9" y="873760"/>
            <a:ext cx="10829927" cy="3718560"/>
          </a:xfrm>
        </p:spPr>
        <p:txBody>
          <a:bodyPr anchor="b"/>
          <a:lstStyle>
            <a:lvl1pPr algn="l">
              <a:defRPr sz="6400" b="1"/>
            </a:lvl1pPr>
          </a:lstStyle>
          <a:p>
            <a:r>
              <a:rPr lang="en-US"/>
              <a:t>Click to edit Master title style</a:t>
            </a:r>
          </a:p>
        </p:txBody>
      </p:sp>
      <p:sp>
        <p:nvSpPr>
          <p:cNvPr id="3" name="Content Placeholder 2"/>
          <p:cNvSpPr>
            <a:spLocks noGrp="1"/>
          </p:cNvSpPr>
          <p:nvPr>
            <p:ph idx="1"/>
          </p:nvPr>
        </p:nvSpPr>
        <p:spPr>
          <a:xfrm>
            <a:off x="12870180" y="873768"/>
            <a:ext cx="18402300" cy="18729962"/>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929" y="4592328"/>
            <a:ext cx="10829927" cy="15011402"/>
          </a:xfrm>
        </p:spPr>
        <p:txBody>
          <a:bodyPr/>
          <a:lstStyle>
            <a:lvl1pPr marL="0" indent="0">
              <a:buNone/>
              <a:defRPr sz="4480"/>
            </a:lvl1pPr>
            <a:lvl2pPr marL="1463040" indent="0">
              <a:buNone/>
              <a:defRPr sz="3840"/>
            </a:lvl2pPr>
            <a:lvl3pPr marL="2926080" indent="0">
              <a:buNone/>
              <a:defRPr sz="3200"/>
            </a:lvl3pPr>
            <a:lvl4pPr marL="4389120" indent="0">
              <a:buNone/>
              <a:defRPr sz="2880"/>
            </a:lvl4pPr>
            <a:lvl5pPr marL="5852160" indent="0">
              <a:buNone/>
              <a:defRPr sz="2880"/>
            </a:lvl5pPr>
            <a:lvl6pPr marL="7315200" indent="0">
              <a:buNone/>
              <a:defRPr sz="2880"/>
            </a:lvl6pPr>
            <a:lvl7pPr marL="8778240" indent="0">
              <a:buNone/>
              <a:defRPr sz="2880"/>
            </a:lvl7pPr>
            <a:lvl8pPr marL="10241280" indent="0">
              <a:buNone/>
              <a:defRPr sz="2880"/>
            </a:lvl8pPr>
            <a:lvl9pPr marL="11704320" indent="0">
              <a:buNone/>
              <a:defRPr sz="288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15361920"/>
            <a:ext cx="19751040" cy="1813562"/>
          </a:xfrm>
        </p:spPr>
        <p:txBody>
          <a:bodyPr anchor="b"/>
          <a:lstStyle>
            <a:lvl1pPr algn="l">
              <a:defRPr sz="6400" b="1"/>
            </a:lvl1pPr>
          </a:lstStyle>
          <a:p>
            <a:r>
              <a:rPr lang="en-US"/>
              <a:t>Click to edit Master title style</a:t>
            </a:r>
          </a:p>
        </p:txBody>
      </p:sp>
      <p:sp>
        <p:nvSpPr>
          <p:cNvPr id="3" name="Picture Placeholder 2"/>
          <p:cNvSpPr>
            <a:spLocks noGrp="1"/>
          </p:cNvSpPr>
          <p:nvPr>
            <p:ph type="pic" idx="1"/>
          </p:nvPr>
        </p:nvSpPr>
        <p:spPr>
          <a:xfrm>
            <a:off x="6452237" y="1960880"/>
            <a:ext cx="19751040" cy="13167360"/>
          </a:xfrm>
        </p:spPr>
        <p:txBody>
          <a:bodyPr/>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endParaRPr lang="en-US"/>
          </a:p>
        </p:txBody>
      </p:sp>
      <p:sp>
        <p:nvSpPr>
          <p:cNvPr id="4" name="Text Placeholder 3"/>
          <p:cNvSpPr>
            <a:spLocks noGrp="1"/>
          </p:cNvSpPr>
          <p:nvPr>
            <p:ph type="body" sz="half" idx="2"/>
          </p:nvPr>
        </p:nvSpPr>
        <p:spPr>
          <a:xfrm>
            <a:off x="6452237" y="17175482"/>
            <a:ext cx="19751040" cy="2575558"/>
          </a:xfrm>
        </p:spPr>
        <p:txBody>
          <a:bodyPr/>
          <a:lstStyle>
            <a:lvl1pPr marL="0" indent="0">
              <a:buNone/>
              <a:defRPr sz="4480"/>
            </a:lvl1pPr>
            <a:lvl2pPr marL="1463040" indent="0">
              <a:buNone/>
              <a:defRPr sz="3840"/>
            </a:lvl2pPr>
            <a:lvl3pPr marL="2926080" indent="0">
              <a:buNone/>
              <a:defRPr sz="3200"/>
            </a:lvl3pPr>
            <a:lvl4pPr marL="4389120" indent="0">
              <a:buNone/>
              <a:defRPr sz="2880"/>
            </a:lvl4pPr>
            <a:lvl5pPr marL="5852160" indent="0">
              <a:buNone/>
              <a:defRPr sz="2880"/>
            </a:lvl5pPr>
            <a:lvl6pPr marL="7315200" indent="0">
              <a:buNone/>
              <a:defRPr sz="2880"/>
            </a:lvl6pPr>
            <a:lvl7pPr marL="8778240" indent="0">
              <a:buNone/>
              <a:defRPr sz="2880"/>
            </a:lvl7pPr>
            <a:lvl8pPr marL="10241280" indent="0">
              <a:buNone/>
              <a:defRPr sz="2880"/>
            </a:lvl8pPr>
            <a:lvl9pPr marL="11704320" indent="0">
              <a:buNone/>
              <a:defRPr sz="288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878842"/>
            <a:ext cx="29626560" cy="3657600"/>
          </a:xfrm>
          <a:prstGeom prst="rect">
            <a:avLst/>
          </a:prstGeom>
        </p:spPr>
        <p:txBody>
          <a:bodyPr vert="horz" lIns="365760" tIns="182880" rIns="365760" bIns="182880" rtlCol="0" anchor="ctr">
            <a:normAutofit/>
          </a:bodyPr>
          <a:lstStyle/>
          <a:p>
            <a:r>
              <a:rPr lang="en-US"/>
              <a:t>Click to edit Master title style</a:t>
            </a:r>
          </a:p>
        </p:txBody>
      </p:sp>
      <p:sp>
        <p:nvSpPr>
          <p:cNvPr id="3" name="Text Placeholder 2"/>
          <p:cNvSpPr>
            <a:spLocks noGrp="1"/>
          </p:cNvSpPr>
          <p:nvPr>
            <p:ph type="body" idx="1"/>
          </p:nvPr>
        </p:nvSpPr>
        <p:spPr>
          <a:xfrm>
            <a:off x="1645920" y="5120648"/>
            <a:ext cx="29626560" cy="14483082"/>
          </a:xfrm>
          <a:prstGeom prst="rect">
            <a:avLst/>
          </a:prstGeom>
        </p:spPr>
        <p:txBody>
          <a:bodyPr vert="horz" lIns="365760" tIns="182880" rIns="365760" bIns="1828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5920" y="20340328"/>
            <a:ext cx="7680960" cy="1168400"/>
          </a:xfrm>
          <a:prstGeom prst="rect">
            <a:avLst/>
          </a:prstGeom>
        </p:spPr>
        <p:txBody>
          <a:bodyPr vert="horz" lIns="365760" tIns="182880" rIns="365760" bIns="182880" rtlCol="0" anchor="ctr"/>
          <a:lstStyle>
            <a:lvl1pPr algn="l">
              <a:defRPr sz="384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1247120" y="20340328"/>
            <a:ext cx="10424160" cy="1168400"/>
          </a:xfrm>
          <a:prstGeom prst="rect">
            <a:avLst/>
          </a:prstGeom>
        </p:spPr>
        <p:txBody>
          <a:bodyPr vert="horz" lIns="365760" tIns="182880" rIns="365760" bIns="182880" rtlCol="0" anchor="ctr"/>
          <a:lstStyle>
            <a:lvl1pPr algn="ctr">
              <a:defRPr sz="384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3591520" y="20340328"/>
            <a:ext cx="7680960" cy="1168400"/>
          </a:xfrm>
          <a:prstGeom prst="rect">
            <a:avLst/>
          </a:prstGeom>
        </p:spPr>
        <p:txBody>
          <a:bodyPr vert="horz" lIns="365760" tIns="182880" rIns="365760" bIns="182880" rtlCol="0" anchor="ctr"/>
          <a:lstStyle>
            <a:lvl1pPr algn="r">
              <a:defRPr sz="384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2926080" rtl="0" eaLnBrk="1" latinLnBrk="0" hangingPunct="1">
        <a:spcBef>
          <a:spcPct val="0"/>
        </a:spcBef>
        <a:buNone/>
        <a:defRPr sz="14080" kern="1200">
          <a:solidFill>
            <a:schemeClr val="tx1"/>
          </a:solidFill>
          <a:latin typeface="+mj-lt"/>
          <a:ea typeface="+mj-ea"/>
          <a:cs typeface="+mj-cs"/>
        </a:defRPr>
      </a:lvl1pPr>
    </p:titleStyle>
    <p:bodyStyle>
      <a:lvl1pPr marL="1097280" indent="-1097280" algn="l" defTabSz="2926080" rtl="0" eaLnBrk="1" latinLnBrk="0" hangingPunct="1">
        <a:spcBef>
          <a:spcPct val="20000"/>
        </a:spcBef>
        <a:buFont typeface="Arial" pitchFamily="34" charset="0"/>
        <a:buChar char="•"/>
        <a:defRPr sz="10240" kern="1200">
          <a:solidFill>
            <a:schemeClr val="tx1"/>
          </a:solidFill>
          <a:latin typeface="+mn-lt"/>
          <a:ea typeface="+mn-ea"/>
          <a:cs typeface="+mn-cs"/>
        </a:defRPr>
      </a:lvl1pPr>
      <a:lvl2pPr marL="2377440" indent="-914400" algn="l" defTabSz="2926080" rtl="0" eaLnBrk="1" latinLnBrk="0" hangingPunct="1">
        <a:spcBef>
          <a:spcPct val="20000"/>
        </a:spcBef>
        <a:buFont typeface="Arial" pitchFamily="34" charset="0"/>
        <a:buChar char="–"/>
        <a:defRPr sz="8960" kern="1200">
          <a:solidFill>
            <a:schemeClr val="tx1"/>
          </a:solidFill>
          <a:latin typeface="+mn-lt"/>
          <a:ea typeface="+mn-ea"/>
          <a:cs typeface="+mn-cs"/>
        </a:defRPr>
      </a:lvl2pPr>
      <a:lvl3pPr marL="3657600" indent="-731520" algn="l" defTabSz="2926080" rtl="0" eaLnBrk="1" latinLnBrk="0" hangingPunct="1">
        <a:spcBef>
          <a:spcPct val="20000"/>
        </a:spcBef>
        <a:buFont typeface="Arial" pitchFamily="34" charset="0"/>
        <a:buChar char="•"/>
        <a:defRPr sz="7680" kern="1200">
          <a:solidFill>
            <a:schemeClr val="tx1"/>
          </a:solidFill>
          <a:latin typeface="+mn-lt"/>
          <a:ea typeface="+mn-ea"/>
          <a:cs typeface="+mn-cs"/>
        </a:defRPr>
      </a:lvl3pPr>
      <a:lvl4pPr marL="5120640" indent="-731520" algn="l" defTabSz="2926080" rtl="0" eaLnBrk="1" latinLnBrk="0" hangingPunct="1">
        <a:spcBef>
          <a:spcPct val="20000"/>
        </a:spcBef>
        <a:buFont typeface="Arial" pitchFamily="34" charset="0"/>
        <a:buChar char="–"/>
        <a:defRPr sz="6400" kern="1200">
          <a:solidFill>
            <a:schemeClr val="tx1"/>
          </a:solidFill>
          <a:latin typeface="+mn-lt"/>
          <a:ea typeface="+mn-ea"/>
          <a:cs typeface="+mn-cs"/>
        </a:defRPr>
      </a:lvl4pPr>
      <a:lvl5pPr marL="6583680" indent="-731520" algn="l" defTabSz="2926080" rtl="0" eaLnBrk="1" latinLnBrk="0" hangingPunct="1">
        <a:spcBef>
          <a:spcPct val="20000"/>
        </a:spcBef>
        <a:buFont typeface="Arial" pitchFamily="34" charset="0"/>
        <a:buChar char="»"/>
        <a:defRPr sz="6400" kern="1200">
          <a:solidFill>
            <a:schemeClr val="tx1"/>
          </a:solidFill>
          <a:latin typeface="+mn-lt"/>
          <a:ea typeface="+mn-ea"/>
          <a:cs typeface="+mn-cs"/>
        </a:defRPr>
      </a:lvl5pPr>
      <a:lvl6pPr marL="8046720" indent="-731520" algn="l" defTabSz="2926080" rtl="0" eaLnBrk="1" latinLnBrk="0" hangingPunct="1">
        <a:spcBef>
          <a:spcPct val="20000"/>
        </a:spcBef>
        <a:buFont typeface="Arial" pitchFamily="34" charset="0"/>
        <a:buChar char="•"/>
        <a:defRPr sz="6400" kern="1200">
          <a:solidFill>
            <a:schemeClr val="tx1"/>
          </a:solidFill>
          <a:latin typeface="+mn-lt"/>
          <a:ea typeface="+mn-ea"/>
          <a:cs typeface="+mn-cs"/>
        </a:defRPr>
      </a:lvl6pPr>
      <a:lvl7pPr marL="9509760" indent="-731520" algn="l" defTabSz="2926080" rtl="0" eaLnBrk="1" latinLnBrk="0" hangingPunct="1">
        <a:spcBef>
          <a:spcPct val="20000"/>
        </a:spcBef>
        <a:buFont typeface="Arial" pitchFamily="34" charset="0"/>
        <a:buChar char="•"/>
        <a:defRPr sz="6400" kern="1200">
          <a:solidFill>
            <a:schemeClr val="tx1"/>
          </a:solidFill>
          <a:latin typeface="+mn-lt"/>
          <a:ea typeface="+mn-ea"/>
          <a:cs typeface="+mn-cs"/>
        </a:defRPr>
      </a:lvl7pPr>
      <a:lvl8pPr marL="10972800" indent="-731520" algn="l" defTabSz="2926080" rtl="0" eaLnBrk="1" latinLnBrk="0" hangingPunct="1">
        <a:spcBef>
          <a:spcPct val="20000"/>
        </a:spcBef>
        <a:buFont typeface="Arial" pitchFamily="34" charset="0"/>
        <a:buChar char="•"/>
        <a:defRPr sz="6400" kern="1200">
          <a:solidFill>
            <a:schemeClr val="tx1"/>
          </a:solidFill>
          <a:latin typeface="+mn-lt"/>
          <a:ea typeface="+mn-ea"/>
          <a:cs typeface="+mn-cs"/>
        </a:defRPr>
      </a:lvl8pPr>
      <a:lvl9pPr marL="12435840" indent="-731520" algn="l" defTabSz="2926080" rtl="0" eaLnBrk="1" latinLnBrk="0" hangingPunct="1">
        <a:spcBef>
          <a:spcPct val="20000"/>
        </a:spcBef>
        <a:buFont typeface="Arial" pitchFamily="34" charset="0"/>
        <a:buChar char="•"/>
        <a:defRPr sz="640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2682240" y="781574"/>
            <a:ext cx="27675841" cy="2314480"/>
          </a:xfrm>
          <a:prstGeom prst="rect">
            <a:avLst/>
          </a:prstGeom>
          <a:noFill/>
          <a:ln w="9525">
            <a:noFill/>
            <a:miter lim="800000"/>
            <a:headEnd/>
            <a:tailEnd/>
          </a:ln>
          <a:effectLst/>
        </p:spPr>
        <p:txBody>
          <a:bodyPr wrap="square" lIns="67520" tIns="329184" rIns="67520" bIns="256032">
            <a:spAutoFit/>
          </a:bodyPr>
          <a:lstStyle/>
          <a:p>
            <a:pPr algn="ctr" defTabSz="3008630">
              <a:spcBef>
                <a:spcPct val="50000"/>
              </a:spcBef>
              <a:defRPr/>
            </a:pPr>
            <a:r>
              <a:rPr lang="en-US" sz="6400" b="1" dirty="0">
                <a:solidFill>
                  <a:schemeClr val="tx2"/>
                </a:solidFill>
                <a:effectLst>
                  <a:outerShdw blurRad="38100" dist="38100" dir="2700000" algn="tl">
                    <a:srgbClr val="000000">
                      <a:alpha val="43137"/>
                    </a:srgbClr>
                  </a:outerShdw>
                </a:effectLst>
                <a:latin typeface="Arial Black" pitchFamily="34" charset="0"/>
              </a:rPr>
              <a:t>Student Authored Video in Physics Learning</a:t>
            </a:r>
          </a:p>
          <a:p>
            <a:pPr algn="ctr" defTabSz="3008630">
              <a:spcBef>
                <a:spcPct val="50000"/>
              </a:spcBef>
              <a:defRPr/>
            </a:pPr>
            <a:r>
              <a:rPr lang="en-US" sz="3200" b="1" dirty="0">
                <a:solidFill>
                  <a:schemeClr val="accent1"/>
                </a:solidFill>
                <a:latin typeface="Arial Black" pitchFamily="34" charset="0"/>
              </a:rPr>
              <a:t>Dan MacIsaac, Department of Physics  ·   Bradley Gearhart, Hutch Tech HS, Buffalo Public Schools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806974"/>
            <a:ext cx="2017017" cy="2289080"/>
          </a:xfrm>
          <a:prstGeom prst="rect">
            <a:avLst/>
          </a:prstGeom>
        </p:spPr>
      </p:pic>
      <p:sp>
        <p:nvSpPr>
          <p:cNvPr id="33" name="Text Box 355"/>
          <p:cNvSpPr txBox="1">
            <a:spLocks noChangeArrowheads="1"/>
          </p:cNvSpPr>
          <p:nvPr/>
        </p:nvSpPr>
        <p:spPr bwMode="auto">
          <a:xfrm>
            <a:off x="952591" y="9771443"/>
            <a:ext cx="8856887" cy="2653503"/>
          </a:xfrm>
          <a:prstGeom prst="rect">
            <a:avLst/>
          </a:prstGeom>
          <a:noFill/>
          <a:ln w="9525">
            <a:noFill/>
            <a:miter lim="800000"/>
            <a:headEnd/>
            <a:tailEnd/>
          </a:ln>
        </p:spPr>
        <p:txBody>
          <a:bodyPr wrap="square" lIns="67520" tIns="33760" rIns="67520" bIns="33760">
            <a:spAutoFit/>
          </a:bodyPr>
          <a:lstStyle/>
          <a:p>
            <a:pPr defTabSz="3008630" eaLnBrk="1" hangingPunct="1">
              <a:defRPr/>
            </a:pPr>
            <a:r>
              <a:rPr lang="en-US" sz="2400" dirty="0">
                <a:latin typeface="Arial" charset="0"/>
              </a:rPr>
              <a:t>- 2017 MacIsaac Uni-Köln Sabbatical; video exp starts in Buffalo</a:t>
            </a:r>
            <a:br>
              <a:rPr lang="en-US" sz="2400" dirty="0">
                <a:latin typeface="Arial" charset="0"/>
              </a:rPr>
            </a:br>
            <a:r>
              <a:rPr lang="en-US" sz="2400" dirty="0">
                <a:latin typeface="Arial" charset="0"/>
              </a:rPr>
              <a:t>- 2018 – 2022 NY, USA and German practitioner’s presentations</a:t>
            </a:r>
          </a:p>
          <a:p>
            <a:pPr defTabSz="3008630" eaLnBrk="1" hangingPunct="1">
              <a:defRPr/>
            </a:pPr>
            <a:r>
              <a:rPr lang="en-US" sz="2400" dirty="0"/>
              <a:t>- 2019 TPT article; Uni-K send grad students; exp starts HTHS</a:t>
            </a:r>
            <a:br>
              <a:rPr lang="en-US" sz="2400" dirty="0"/>
            </a:br>
            <a:r>
              <a:rPr lang="en-US" sz="2400" dirty="0"/>
              <a:t>- 2020 GIREP (Euro Physics Educ Research Assn) presentation</a:t>
            </a:r>
          </a:p>
          <a:p>
            <a:pPr defTabSz="3008630" eaLnBrk="1" hangingPunct="1">
              <a:defRPr/>
            </a:pPr>
            <a:r>
              <a:rPr lang="en-US" sz="2400" dirty="0"/>
              <a:t>- 2022 Springer Book published with video physics chapter</a:t>
            </a:r>
          </a:p>
          <a:p>
            <a:pPr defTabSz="3008630" eaLnBrk="1" hangingPunct="1">
              <a:defRPr/>
            </a:pPr>
            <a:r>
              <a:rPr lang="en-US" sz="2400" dirty="0"/>
              <a:t>- Nov 2023 STANYS presentation on videos for HS physics </a:t>
            </a:r>
            <a:br>
              <a:rPr lang="en-US" sz="2400" dirty="0"/>
            </a:br>
            <a:r>
              <a:rPr lang="en-US" sz="2400" dirty="0"/>
              <a:t>- Jan 2023; two 20-30min Prof </a:t>
            </a:r>
            <a:r>
              <a:rPr lang="en-US" sz="2400" dirty="0" err="1"/>
              <a:t>Devt</a:t>
            </a:r>
            <a:r>
              <a:rPr lang="en-US" sz="2400" dirty="0"/>
              <a:t> videos produced with Uni-K</a:t>
            </a:r>
            <a:endParaRPr lang="en-US" sz="2400" dirty="0">
              <a:latin typeface="Arial" charset="0"/>
            </a:endParaRPr>
          </a:p>
        </p:txBody>
      </p:sp>
      <p:sp>
        <p:nvSpPr>
          <p:cNvPr id="34" name="Text Box 356"/>
          <p:cNvSpPr txBox="1">
            <a:spLocks noChangeArrowheads="1"/>
          </p:cNvSpPr>
          <p:nvPr/>
        </p:nvSpPr>
        <p:spPr bwMode="auto">
          <a:xfrm>
            <a:off x="6840096" y="14225796"/>
            <a:ext cx="3271596" cy="3761498"/>
          </a:xfrm>
          <a:prstGeom prst="rect">
            <a:avLst/>
          </a:prstGeom>
          <a:noFill/>
          <a:ln w="9525">
            <a:noFill/>
            <a:miter lim="800000"/>
            <a:headEnd/>
            <a:tailEnd/>
          </a:ln>
        </p:spPr>
        <p:txBody>
          <a:bodyPr wrap="square" lIns="67520" tIns="33760" rIns="67520" bIns="33760">
            <a:spAutoFit/>
          </a:bodyPr>
          <a:lstStyle/>
          <a:p>
            <a:pPr defTabSz="3008630" eaLnBrk="1" hangingPunct="1">
              <a:defRPr/>
            </a:pPr>
            <a:r>
              <a:rPr lang="en-US" sz="2400" dirty="0">
                <a:latin typeface="Arial" charset="0"/>
              </a:rPr>
              <a:t>Our first peer-reviewed paper for a national Physics Teacher practitioner audience.  Gives the implementational basics for classroom reproduction and experimentation with student videos.</a:t>
            </a:r>
          </a:p>
        </p:txBody>
      </p:sp>
      <p:sp>
        <p:nvSpPr>
          <p:cNvPr id="35" name="Text Box 357"/>
          <p:cNvSpPr txBox="1">
            <a:spLocks noChangeArrowheads="1"/>
          </p:cNvSpPr>
          <p:nvPr/>
        </p:nvSpPr>
        <p:spPr bwMode="auto">
          <a:xfrm>
            <a:off x="1083310" y="5003640"/>
            <a:ext cx="8726169" cy="3761498"/>
          </a:xfrm>
          <a:prstGeom prst="rect">
            <a:avLst/>
          </a:prstGeom>
          <a:noFill/>
          <a:ln w="9525">
            <a:noFill/>
            <a:miter lim="800000"/>
            <a:headEnd/>
            <a:tailEnd/>
          </a:ln>
        </p:spPr>
        <p:txBody>
          <a:bodyPr wrap="square" lIns="0" tIns="33760" rIns="67520" bIns="33760">
            <a:spAutoFit/>
          </a:bodyPr>
          <a:lstStyle/>
          <a:p>
            <a:pPr defTabSz="3008630" eaLnBrk="1" hangingPunct="1">
              <a:defRPr/>
            </a:pPr>
            <a:r>
              <a:rPr lang="en-US" sz="2400" dirty="0">
                <a:latin typeface="Arial" charset="0"/>
              </a:rPr>
              <a:t>Since 2017 the authors and colleagues have been experimenting and publishing about having students create video presentations about physics to promote their learning.  This started with freshman physics at Buff State, then added high school physics and graduate courses for physics teachers.</a:t>
            </a:r>
          </a:p>
          <a:p>
            <a:pPr defTabSz="3008630" eaLnBrk="1" hangingPunct="1">
              <a:defRPr/>
            </a:pPr>
            <a:endParaRPr lang="en-US" sz="2400" dirty="0"/>
          </a:p>
          <a:p>
            <a:pPr defTabSz="3008630" eaLnBrk="1" hangingPunct="1">
              <a:defRPr/>
            </a:pPr>
            <a:r>
              <a:rPr lang="en-US" sz="2400" dirty="0">
                <a:latin typeface="Arial" charset="0"/>
              </a:rPr>
              <a:t>A very small subset of these student video presentations are available from DM’s YouTube channel and from the authors, as well as rubrics, guidelines, how-to and PD videos, and publication </a:t>
            </a:r>
          </a:p>
        </p:txBody>
      </p:sp>
      <p:sp>
        <p:nvSpPr>
          <p:cNvPr id="40" name="Text Box 364"/>
          <p:cNvSpPr txBox="1">
            <a:spLocks noChangeArrowheads="1"/>
          </p:cNvSpPr>
          <p:nvPr/>
        </p:nvSpPr>
        <p:spPr bwMode="auto">
          <a:xfrm>
            <a:off x="22707599" y="18762718"/>
            <a:ext cx="9203055" cy="1914839"/>
          </a:xfrm>
          <a:prstGeom prst="rect">
            <a:avLst/>
          </a:prstGeom>
          <a:noFill/>
          <a:ln w="9525">
            <a:noFill/>
            <a:miter lim="800000"/>
            <a:headEnd/>
            <a:tailEnd/>
          </a:ln>
        </p:spPr>
        <p:txBody>
          <a:bodyPr wrap="square" lIns="67520" tIns="33760" rIns="67520" bIns="33760">
            <a:spAutoFit/>
          </a:bodyPr>
          <a:lstStyle/>
          <a:p>
            <a:pPr defTabSz="3008630" eaLnBrk="1" hangingPunct="1">
              <a:defRPr/>
            </a:pPr>
            <a:r>
              <a:rPr lang="en-US" sz="2400" dirty="0">
                <a:latin typeface="Arial" charset="0"/>
              </a:rPr>
              <a:t>We recognize our many patient and hardworking students, colleagues and co-authors, as well as SUNY Instructional Innovational Technology Grant, US National Science Foundation and German Federal Government and </a:t>
            </a:r>
            <a:r>
              <a:rPr lang="en-US" sz="2400" dirty="0" err="1">
                <a:latin typeface="Arial" charset="0"/>
              </a:rPr>
              <a:t>länder</a:t>
            </a:r>
            <a:r>
              <a:rPr lang="en-US" sz="2400" dirty="0">
                <a:latin typeface="Arial" charset="0"/>
              </a:rPr>
              <a:t> financial support.  All findings, opinions and errors are our own, not our funders. </a:t>
            </a:r>
          </a:p>
        </p:txBody>
      </p:sp>
      <p:sp>
        <p:nvSpPr>
          <p:cNvPr id="41" name="Text Box 365"/>
          <p:cNvSpPr txBox="1">
            <a:spLocks noChangeArrowheads="1"/>
          </p:cNvSpPr>
          <p:nvPr/>
        </p:nvSpPr>
        <p:spPr bwMode="auto">
          <a:xfrm>
            <a:off x="22707600" y="18118828"/>
            <a:ext cx="9144000" cy="683733"/>
          </a:xfrm>
          <a:prstGeom prst="rect">
            <a:avLst/>
          </a:prstGeom>
          <a:noFill/>
          <a:ln w="9525">
            <a:noFill/>
            <a:miter lim="800000"/>
            <a:headEnd/>
            <a:tailEnd/>
          </a:ln>
          <a:effectLst/>
        </p:spPr>
        <p:txBody>
          <a:bodyPr wrap="square" lIns="67520" tIns="33760" rIns="67520" bIns="33760">
            <a:spAutoFit/>
          </a:bodyPr>
          <a:lstStyle/>
          <a:p>
            <a:pPr defTabSz="3008630" eaLnBrk="1" hangingPunct="1">
              <a:spcBef>
                <a:spcPct val="50000"/>
              </a:spcBef>
              <a:defRPr/>
            </a:pPr>
            <a:r>
              <a:rPr lang="en-US" altLang="en-US" sz="4000" dirty="0">
                <a:solidFill>
                  <a:schemeClr val="accent1"/>
                </a:solidFill>
                <a:latin typeface="Arial Black" panose="020B0A04020102020204" pitchFamily="34" charset="0"/>
              </a:rPr>
              <a:t>Acknowledgements</a:t>
            </a:r>
            <a:endParaRPr lang="en-US" sz="3600" b="1" dirty="0">
              <a:solidFill>
                <a:schemeClr val="accent1">
                  <a:lumMod val="50000"/>
                </a:schemeClr>
              </a:solidFill>
              <a:latin typeface="Arial" charset="0"/>
            </a:endParaRPr>
          </a:p>
        </p:txBody>
      </p:sp>
      <p:sp>
        <p:nvSpPr>
          <p:cNvPr id="44" name="Text Box 359"/>
          <p:cNvSpPr txBox="1">
            <a:spLocks noChangeArrowheads="1"/>
          </p:cNvSpPr>
          <p:nvPr/>
        </p:nvSpPr>
        <p:spPr bwMode="auto">
          <a:xfrm>
            <a:off x="952591" y="12745213"/>
            <a:ext cx="8726168" cy="129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20" tIns="33760" rIns="67520" bIns="33760">
            <a:spAutoFit/>
          </a:bodyPr>
          <a:lstStyle>
            <a:lvl1pPr defTabSz="3760788">
              <a:defRPr sz="7600">
                <a:solidFill>
                  <a:schemeClr val="tx1"/>
                </a:solidFill>
                <a:latin typeface="Arial" panose="020B0604020202020204" pitchFamily="34" charset="0"/>
              </a:defRPr>
            </a:lvl1pPr>
            <a:lvl2pPr marL="742950" indent="-285750" defTabSz="3760788">
              <a:defRPr sz="7600">
                <a:solidFill>
                  <a:schemeClr val="tx1"/>
                </a:solidFill>
                <a:latin typeface="Arial" panose="020B0604020202020204" pitchFamily="34" charset="0"/>
              </a:defRPr>
            </a:lvl2pPr>
            <a:lvl3pPr marL="1143000" indent="-228600" defTabSz="3760788">
              <a:defRPr sz="7600">
                <a:solidFill>
                  <a:schemeClr val="tx1"/>
                </a:solidFill>
                <a:latin typeface="Arial" panose="020B0604020202020204" pitchFamily="34" charset="0"/>
              </a:defRPr>
            </a:lvl3pPr>
            <a:lvl4pPr marL="1600200" indent="-228600" defTabSz="3760788">
              <a:defRPr sz="7600">
                <a:solidFill>
                  <a:schemeClr val="tx1"/>
                </a:solidFill>
                <a:latin typeface="Arial" panose="020B0604020202020204" pitchFamily="34" charset="0"/>
              </a:defRPr>
            </a:lvl4pPr>
            <a:lvl5pPr marL="2057400" indent="-228600" defTabSz="3760788">
              <a:defRPr sz="7600">
                <a:solidFill>
                  <a:schemeClr val="tx1"/>
                </a:solidFill>
                <a:latin typeface="Arial" panose="020B0604020202020204" pitchFamily="34" charset="0"/>
              </a:defRPr>
            </a:lvl5pPr>
            <a:lvl6pPr marL="2514600" indent="-228600" defTabSz="3760788" eaLnBrk="0" fontAlgn="base" hangingPunct="0">
              <a:spcBef>
                <a:spcPct val="0"/>
              </a:spcBef>
              <a:spcAft>
                <a:spcPct val="0"/>
              </a:spcAft>
              <a:defRPr sz="7600">
                <a:solidFill>
                  <a:schemeClr val="tx1"/>
                </a:solidFill>
                <a:latin typeface="Arial" panose="020B0604020202020204" pitchFamily="34" charset="0"/>
              </a:defRPr>
            </a:lvl6pPr>
            <a:lvl7pPr marL="2971800" indent="-228600" defTabSz="3760788" eaLnBrk="0" fontAlgn="base" hangingPunct="0">
              <a:spcBef>
                <a:spcPct val="0"/>
              </a:spcBef>
              <a:spcAft>
                <a:spcPct val="0"/>
              </a:spcAft>
              <a:defRPr sz="7600">
                <a:solidFill>
                  <a:schemeClr val="tx1"/>
                </a:solidFill>
                <a:latin typeface="Arial" panose="020B0604020202020204" pitchFamily="34" charset="0"/>
              </a:defRPr>
            </a:lvl7pPr>
            <a:lvl8pPr marL="3429000" indent="-228600" defTabSz="3760788" eaLnBrk="0" fontAlgn="base" hangingPunct="0">
              <a:spcBef>
                <a:spcPct val="0"/>
              </a:spcBef>
              <a:spcAft>
                <a:spcPct val="0"/>
              </a:spcAft>
              <a:defRPr sz="7600">
                <a:solidFill>
                  <a:schemeClr val="tx1"/>
                </a:solidFill>
                <a:latin typeface="Arial" panose="020B0604020202020204" pitchFamily="34" charset="0"/>
              </a:defRPr>
            </a:lvl8pPr>
            <a:lvl9pPr marL="3886200" indent="-228600" defTabSz="3760788" eaLnBrk="0" fontAlgn="base" hangingPunct="0">
              <a:spcBef>
                <a:spcPct val="0"/>
              </a:spcBef>
              <a:spcAft>
                <a:spcPct val="0"/>
              </a:spcAft>
              <a:defRPr sz="7600">
                <a:solidFill>
                  <a:schemeClr val="tx1"/>
                </a:solidFill>
                <a:latin typeface="Arial" panose="020B0604020202020204" pitchFamily="34" charset="0"/>
              </a:defRPr>
            </a:lvl9pPr>
          </a:lstStyle>
          <a:p>
            <a:pPr eaLnBrk="1" hangingPunct="1">
              <a:spcBef>
                <a:spcPct val="50000"/>
              </a:spcBef>
            </a:pPr>
            <a:r>
              <a:rPr lang="en-US" altLang="en-US" sz="4000" dirty="0">
                <a:solidFill>
                  <a:schemeClr val="accent1"/>
                </a:solidFill>
                <a:latin typeface="Arial Black" panose="020B0A04020102020204" pitchFamily="34" charset="0"/>
                <a:cs typeface="Arial" panose="020B0604020202020204" pitchFamily="34" charset="0"/>
              </a:rPr>
              <a:t>Adding Student Video Projects to Physics Courses (TPT 2019)</a:t>
            </a:r>
            <a:endParaRPr lang="en-US" altLang="en-US" sz="3520" dirty="0">
              <a:solidFill>
                <a:schemeClr val="accent1"/>
              </a:solidFill>
              <a:latin typeface="Arial Black" panose="020B0A04020102020204" pitchFamily="34" charset="0"/>
            </a:endParaRPr>
          </a:p>
        </p:txBody>
      </p:sp>
      <p:sp>
        <p:nvSpPr>
          <p:cNvPr id="45" name="Text Box 360"/>
          <p:cNvSpPr txBox="1">
            <a:spLocks noChangeArrowheads="1"/>
          </p:cNvSpPr>
          <p:nvPr/>
        </p:nvSpPr>
        <p:spPr bwMode="auto">
          <a:xfrm>
            <a:off x="935263" y="9071840"/>
            <a:ext cx="8726169" cy="6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20" tIns="33760" rIns="67520" bIns="33760">
            <a:spAutoFit/>
          </a:bodyPr>
          <a:lstStyle>
            <a:lvl1pPr defTabSz="3760788">
              <a:defRPr sz="7600">
                <a:solidFill>
                  <a:schemeClr val="tx1"/>
                </a:solidFill>
                <a:latin typeface="Arial" panose="020B0604020202020204" pitchFamily="34" charset="0"/>
              </a:defRPr>
            </a:lvl1pPr>
            <a:lvl2pPr marL="742950" indent="-285750" defTabSz="3760788">
              <a:defRPr sz="7600">
                <a:solidFill>
                  <a:schemeClr val="tx1"/>
                </a:solidFill>
                <a:latin typeface="Arial" panose="020B0604020202020204" pitchFamily="34" charset="0"/>
              </a:defRPr>
            </a:lvl2pPr>
            <a:lvl3pPr marL="1143000" indent="-228600" defTabSz="3760788">
              <a:defRPr sz="7600">
                <a:solidFill>
                  <a:schemeClr val="tx1"/>
                </a:solidFill>
                <a:latin typeface="Arial" panose="020B0604020202020204" pitchFamily="34" charset="0"/>
              </a:defRPr>
            </a:lvl3pPr>
            <a:lvl4pPr marL="1600200" indent="-228600" defTabSz="3760788">
              <a:defRPr sz="7600">
                <a:solidFill>
                  <a:schemeClr val="tx1"/>
                </a:solidFill>
                <a:latin typeface="Arial" panose="020B0604020202020204" pitchFamily="34" charset="0"/>
              </a:defRPr>
            </a:lvl4pPr>
            <a:lvl5pPr marL="2057400" indent="-228600" defTabSz="3760788">
              <a:defRPr sz="7600">
                <a:solidFill>
                  <a:schemeClr val="tx1"/>
                </a:solidFill>
                <a:latin typeface="Arial" panose="020B0604020202020204" pitchFamily="34" charset="0"/>
              </a:defRPr>
            </a:lvl5pPr>
            <a:lvl6pPr marL="2514600" indent="-228600" defTabSz="3760788" eaLnBrk="0" fontAlgn="base" hangingPunct="0">
              <a:spcBef>
                <a:spcPct val="0"/>
              </a:spcBef>
              <a:spcAft>
                <a:spcPct val="0"/>
              </a:spcAft>
              <a:defRPr sz="7600">
                <a:solidFill>
                  <a:schemeClr val="tx1"/>
                </a:solidFill>
                <a:latin typeface="Arial" panose="020B0604020202020204" pitchFamily="34" charset="0"/>
              </a:defRPr>
            </a:lvl6pPr>
            <a:lvl7pPr marL="2971800" indent="-228600" defTabSz="3760788" eaLnBrk="0" fontAlgn="base" hangingPunct="0">
              <a:spcBef>
                <a:spcPct val="0"/>
              </a:spcBef>
              <a:spcAft>
                <a:spcPct val="0"/>
              </a:spcAft>
              <a:defRPr sz="7600">
                <a:solidFill>
                  <a:schemeClr val="tx1"/>
                </a:solidFill>
                <a:latin typeface="Arial" panose="020B0604020202020204" pitchFamily="34" charset="0"/>
              </a:defRPr>
            </a:lvl7pPr>
            <a:lvl8pPr marL="3429000" indent="-228600" defTabSz="3760788" eaLnBrk="0" fontAlgn="base" hangingPunct="0">
              <a:spcBef>
                <a:spcPct val="0"/>
              </a:spcBef>
              <a:spcAft>
                <a:spcPct val="0"/>
              </a:spcAft>
              <a:defRPr sz="7600">
                <a:solidFill>
                  <a:schemeClr val="tx1"/>
                </a:solidFill>
                <a:latin typeface="Arial" panose="020B0604020202020204" pitchFamily="34" charset="0"/>
              </a:defRPr>
            </a:lvl8pPr>
            <a:lvl9pPr marL="3886200" indent="-228600" defTabSz="3760788" eaLnBrk="0" fontAlgn="base" hangingPunct="0">
              <a:spcBef>
                <a:spcPct val="0"/>
              </a:spcBef>
              <a:spcAft>
                <a:spcPct val="0"/>
              </a:spcAft>
              <a:defRPr sz="7600">
                <a:solidFill>
                  <a:schemeClr val="tx1"/>
                </a:solidFill>
                <a:latin typeface="Arial" panose="020B0604020202020204" pitchFamily="34" charset="0"/>
              </a:defRPr>
            </a:lvl9pPr>
          </a:lstStyle>
          <a:p>
            <a:pPr eaLnBrk="1" hangingPunct="1">
              <a:spcBef>
                <a:spcPct val="50000"/>
              </a:spcBef>
            </a:pPr>
            <a:r>
              <a:rPr lang="en-US" altLang="en-US" sz="4000" dirty="0">
                <a:solidFill>
                  <a:schemeClr val="accent1"/>
                </a:solidFill>
                <a:latin typeface="Arial Black" panose="020B0A04020102020204" pitchFamily="34" charset="0"/>
              </a:rPr>
              <a:t>Timeline</a:t>
            </a:r>
            <a:endParaRPr lang="en-US" altLang="en-US" sz="2560" dirty="0">
              <a:cs typeface="Arial" panose="020B0604020202020204" pitchFamily="34" charset="0"/>
            </a:endParaRPr>
          </a:p>
        </p:txBody>
      </p:sp>
      <p:sp>
        <p:nvSpPr>
          <p:cNvPr id="46" name="Text Box 362"/>
          <p:cNvSpPr txBox="1">
            <a:spLocks noChangeArrowheads="1"/>
          </p:cNvSpPr>
          <p:nvPr/>
        </p:nvSpPr>
        <p:spPr bwMode="auto">
          <a:xfrm>
            <a:off x="1083311" y="4059622"/>
            <a:ext cx="8726168" cy="6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20" tIns="33760" rIns="67520" bIns="33760">
            <a:spAutoFit/>
          </a:bodyPr>
          <a:lstStyle>
            <a:lvl1pPr defTabSz="3760788">
              <a:defRPr sz="7600">
                <a:solidFill>
                  <a:schemeClr val="tx1"/>
                </a:solidFill>
                <a:latin typeface="Arial" panose="020B0604020202020204" pitchFamily="34" charset="0"/>
              </a:defRPr>
            </a:lvl1pPr>
            <a:lvl2pPr marL="742950" indent="-285750" defTabSz="3760788">
              <a:defRPr sz="7600">
                <a:solidFill>
                  <a:schemeClr val="tx1"/>
                </a:solidFill>
                <a:latin typeface="Arial" panose="020B0604020202020204" pitchFamily="34" charset="0"/>
              </a:defRPr>
            </a:lvl2pPr>
            <a:lvl3pPr marL="1143000" indent="-228600" defTabSz="3760788">
              <a:defRPr sz="7600">
                <a:solidFill>
                  <a:schemeClr val="tx1"/>
                </a:solidFill>
                <a:latin typeface="Arial" panose="020B0604020202020204" pitchFamily="34" charset="0"/>
              </a:defRPr>
            </a:lvl3pPr>
            <a:lvl4pPr marL="1600200" indent="-228600" defTabSz="3760788">
              <a:defRPr sz="7600">
                <a:solidFill>
                  <a:schemeClr val="tx1"/>
                </a:solidFill>
                <a:latin typeface="Arial" panose="020B0604020202020204" pitchFamily="34" charset="0"/>
              </a:defRPr>
            </a:lvl4pPr>
            <a:lvl5pPr marL="2057400" indent="-228600" defTabSz="3760788">
              <a:defRPr sz="7600">
                <a:solidFill>
                  <a:schemeClr val="tx1"/>
                </a:solidFill>
                <a:latin typeface="Arial" panose="020B0604020202020204" pitchFamily="34" charset="0"/>
              </a:defRPr>
            </a:lvl5pPr>
            <a:lvl6pPr marL="2514600" indent="-228600" defTabSz="3760788" eaLnBrk="0" fontAlgn="base" hangingPunct="0">
              <a:spcBef>
                <a:spcPct val="0"/>
              </a:spcBef>
              <a:spcAft>
                <a:spcPct val="0"/>
              </a:spcAft>
              <a:defRPr sz="7600">
                <a:solidFill>
                  <a:schemeClr val="tx1"/>
                </a:solidFill>
                <a:latin typeface="Arial" panose="020B0604020202020204" pitchFamily="34" charset="0"/>
              </a:defRPr>
            </a:lvl6pPr>
            <a:lvl7pPr marL="2971800" indent="-228600" defTabSz="3760788" eaLnBrk="0" fontAlgn="base" hangingPunct="0">
              <a:spcBef>
                <a:spcPct val="0"/>
              </a:spcBef>
              <a:spcAft>
                <a:spcPct val="0"/>
              </a:spcAft>
              <a:defRPr sz="7600">
                <a:solidFill>
                  <a:schemeClr val="tx1"/>
                </a:solidFill>
                <a:latin typeface="Arial" panose="020B0604020202020204" pitchFamily="34" charset="0"/>
              </a:defRPr>
            </a:lvl7pPr>
            <a:lvl8pPr marL="3429000" indent="-228600" defTabSz="3760788" eaLnBrk="0" fontAlgn="base" hangingPunct="0">
              <a:spcBef>
                <a:spcPct val="0"/>
              </a:spcBef>
              <a:spcAft>
                <a:spcPct val="0"/>
              </a:spcAft>
              <a:defRPr sz="7600">
                <a:solidFill>
                  <a:schemeClr val="tx1"/>
                </a:solidFill>
                <a:latin typeface="Arial" panose="020B0604020202020204" pitchFamily="34" charset="0"/>
              </a:defRPr>
            </a:lvl8pPr>
            <a:lvl9pPr marL="3886200" indent="-228600" defTabSz="3760788" eaLnBrk="0" fontAlgn="base" hangingPunct="0">
              <a:spcBef>
                <a:spcPct val="0"/>
              </a:spcBef>
              <a:spcAft>
                <a:spcPct val="0"/>
              </a:spcAft>
              <a:defRPr sz="7600">
                <a:solidFill>
                  <a:schemeClr val="tx1"/>
                </a:solidFill>
                <a:latin typeface="Arial" panose="020B0604020202020204" pitchFamily="34" charset="0"/>
              </a:defRPr>
            </a:lvl9pPr>
          </a:lstStyle>
          <a:p>
            <a:pPr eaLnBrk="1" hangingPunct="1">
              <a:spcBef>
                <a:spcPct val="50000"/>
              </a:spcBef>
            </a:pPr>
            <a:r>
              <a:rPr lang="en-US" altLang="en-US" sz="4000" dirty="0">
                <a:solidFill>
                  <a:schemeClr val="accent1"/>
                </a:solidFill>
                <a:latin typeface="Arial Black" panose="020B0A04020102020204" pitchFamily="34" charset="0"/>
              </a:rPr>
              <a:t>Background</a:t>
            </a:r>
            <a:endParaRPr lang="en-US" altLang="en-US" sz="2560" dirty="0">
              <a:cs typeface="Arial" panose="020B0604020202020204" pitchFamily="34" charset="0"/>
            </a:endParaRPr>
          </a:p>
        </p:txBody>
      </p:sp>
      <p:sp>
        <p:nvSpPr>
          <p:cNvPr id="47" name="Text Box 367"/>
          <p:cNvSpPr txBox="1">
            <a:spLocks noChangeArrowheads="1"/>
          </p:cNvSpPr>
          <p:nvPr/>
        </p:nvSpPr>
        <p:spPr bwMode="auto">
          <a:xfrm>
            <a:off x="22585680" y="4059622"/>
            <a:ext cx="9265920" cy="6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20" tIns="33760" rIns="67520" bIns="33760">
            <a:spAutoFit/>
          </a:bodyPr>
          <a:lstStyle>
            <a:lvl1pPr defTabSz="3760788">
              <a:defRPr sz="7600">
                <a:solidFill>
                  <a:schemeClr val="tx1"/>
                </a:solidFill>
                <a:latin typeface="Arial" panose="020B0604020202020204" pitchFamily="34" charset="0"/>
              </a:defRPr>
            </a:lvl1pPr>
            <a:lvl2pPr marL="742950" indent="-285750" defTabSz="3760788">
              <a:defRPr sz="7600">
                <a:solidFill>
                  <a:schemeClr val="tx1"/>
                </a:solidFill>
                <a:latin typeface="Arial" panose="020B0604020202020204" pitchFamily="34" charset="0"/>
              </a:defRPr>
            </a:lvl2pPr>
            <a:lvl3pPr marL="1143000" indent="-228600" defTabSz="3760788">
              <a:defRPr sz="7600">
                <a:solidFill>
                  <a:schemeClr val="tx1"/>
                </a:solidFill>
                <a:latin typeface="Arial" panose="020B0604020202020204" pitchFamily="34" charset="0"/>
              </a:defRPr>
            </a:lvl3pPr>
            <a:lvl4pPr marL="1600200" indent="-228600" defTabSz="3760788">
              <a:defRPr sz="7600">
                <a:solidFill>
                  <a:schemeClr val="tx1"/>
                </a:solidFill>
                <a:latin typeface="Arial" panose="020B0604020202020204" pitchFamily="34" charset="0"/>
              </a:defRPr>
            </a:lvl4pPr>
            <a:lvl5pPr marL="2057400" indent="-228600" defTabSz="3760788">
              <a:defRPr sz="7600">
                <a:solidFill>
                  <a:schemeClr val="tx1"/>
                </a:solidFill>
                <a:latin typeface="Arial" panose="020B0604020202020204" pitchFamily="34" charset="0"/>
              </a:defRPr>
            </a:lvl5pPr>
            <a:lvl6pPr marL="2514600" indent="-228600" defTabSz="3760788" eaLnBrk="0" fontAlgn="base" hangingPunct="0">
              <a:spcBef>
                <a:spcPct val="0"/>
              </a:spcBef>
              <a:spcAft>
                <a:spcPct val="0"/>
              </a:spcAft>
              <a:defRPr sz="7600">
                <a:solidFill>
                  <a:schemeClr val="tx1"/>
                </a:solidFill>
                <a:latin typeface="Arial" panose="020B0604020202020204" pitchFamily="34" charset="0"/>
              </a:defRPr>
            </a:lvl6pPr>
            <a:lvl7pPr marL="2971800" indent="-228600" defTabSz="3760788" eaLnBrk="0" fontAlgn="base" hangingPunct="0">
              <a:spcBef>
                <a:spcPct val="0"/>
              </a:spcBef>
              <a:spcAft>
                <a:spcPct val="0"/>
              </a:spcAft>
              <a:defRPr sz="7600">
                <a:solidFill>
                  <a:schemeClr val="tx1"/>
                </a:solidFill>
                <a:latin typeface="Arial" panose="020B0604020202020204" pitchFamily="34" charset="0"/>
              </a:defRPr>
            </a:lvl7pPr>
            <a:lvl8pPr marL="3429000" indent="-228600" defTabSz="3760788" eaLnBrk="0" fontAlgn="base" hangingPunct="0">
              <a:spcBef>
                <a:spcPct val="0"/>
              </a:spcBef>
              <a:spcAft>
                <a:spcPct val="0"/>
              </a:spcAft>
              <a:defRPr sz="7600">
                <a:solidFill>
                  <a:schemeClr val="tx1"/>
                </a:solidFill>
                <a:latin typeface="Arial" panose="020B0604020202020204" pitchFamily="34" charset="0"/>
              </a:defRPr>
            </a:lvl8pPr>
            <a:lvl9pPr marL="3886200" indent="-228600" defTabSz="3760788" eaLnBrk="0" fontAlgn="base" hangingPunct="0">
              <a:spcBef>
                <a:spcPct val="0"/>
              </a:spcBef>
              <a:spcAft>
                <a:spcPct val="0"/>
              </a:spcAft>
              <a:defRPr sz="7600">
                <a:solidFill>
                  <a:schemeClr val="tx1"/>
                </a:solidFill>
                <a:latin typeface="Arial" panose="020B0604020202020204" pitchFamily="34" charset="0"/>
              </a:defRPr>
            </a:lvl9pPr>
          </a:lstStyle>
          <a:p>
            <a:pPr eaLnBrk="1" hangingPunct="1">
              <a:spcBef>
                <a:spcPct val="50000"/>
              </a:spcBef>
            </a:pPr>
            <a:r>
              <a:rPr lang="en-US" altLang="en-US" sz="4000" dirty="0">
                <a:solidFill>
                  <a:schemeClr val="accent1"/>
                </a:solidFill>
                <a:latin typeface="Arial Black" panose="020B0A04020102020204" pitchFamily="34" charset="0"/>
              </a:rPr>
              <a:t>Dissemination: </a:t>
            </a:r>
            <a:r>
              <a:rPr lang="en-US" altLang="en-US" sz="2400" dirty="0">
                <a:solidFill>
                  <a:schemeClr val="accent1"/>
                </a:solidFill>
                <a:latin typeface="Arial Black" panose="020B0A04020102020204" pitchFamily="34" charset="0"/>
              </a:rPr>
              <a:t>Books, Articles &amp; Videos</a:t>
            </a:r>
            <a:endParaRPr lang="en-US" altLang="en-US" sz="2560" dirty="0">
              <a:cs typeface="Arial" panose="020B0604020202020204" pitchFamily="34" charset="0"/>
            </a:endParaRPr>
          </a:p>
        </p:txBody>
      </p:sp>
      <p:grpSp>
        <p:nvGrpSpPr>
          <p:cNvPr id="32" name="Group 31">
            <a:extLst>
              <a:ext uri="{FF2B5EF4-FFF2-40B4-BE49-F238E27FC236}">
                <a16:creationId xmlns:a16="http://schemas.microsoft.com/office/drawing/2014/main" id="{6E8DF4C7-749E-8117-9E1E-A244CB7CE1D5}"/>
              </a:ext>
            </a:extLst>
          </p:cNvPr>
          <p:cNvGrpSpPr/>
          <p:nvPr/>
        </p:nvGrpSpPr>
        <p:grpSpPr>
          <a:xfrm>
            <a:off x="22676166" y="11277080"/>
            <a:ext cx="9265920" cy="3082934"/>
            <a:chOff x="22585680" y="12107881"/>
            <a:chExt cx="9265920" cy="3082934"/>
          </a:xfrm>
        </p:grpSpPr>
        <p:sp>
          <p:nvSpPr>
            <p:cNvPr id="37" name="Text Box 370"/>
            <p:cNvSpPr txBox="1">
              <a:spLocks noChangeArrowheads="1"/>
            </p:cNvSpPr>
            <p:nvPr/>
          </p:nvSpPr>
          <p:spPr bwMode="auto">
            <a:xfrm>
              <a:off x="22585680" y="12906644"/>
              <a:ext cx="9265920" cy="2284171"/>
            </a:xfrm>
            <a:prstGeom prst="rect">
              <a:avLst/>
            </a:prstGeom>
            <a:noFill/>
            <a:ln w="9525">
              <a:noFill/>
              <a:miter lim="800000"/>
              <a:headEnd/>
              <a:tailEnd/>
            </a:ln>
          </p:spPr>
          <p:txBody>
            <a:bodyPr wrap="square" lIns="67520" tIns="33760" rIns="67520" bIns="33760">
              <a:spAutoFit/>
            </a:bodyPr>
            <a:lstStyle/>
            <a:p>
              <a:pPr eaLnBrk="1" hangingPunct="1">
                <a:defRPr/>
              </a:pPr>
              <a:r>
                <a:rPr lang="en-US" sz="2400" dirty="0">
                  <a:latin typeface="Arial" charset="0"/>
                </a:rPr>
                <a:t>We are currently continuing applied classroom research on:</a:t>
              </a:r>
              <a:br>
                <a:rPr lang="en-US" sz="2400" dirty="0">
                  <a:latin typeface="Arial" charset="0"/>
                </a:rPr>
              </a:br>
              <a:r>
                <a:rPr lang="en-US" sz="2400" dirty="0">
                  <a:latin typeface="Arial" charset="0"/>
                </a:rPr>
                <a:t>- HS students generating video animations in </a:t>
              </a:r>
              <a:r>
                <a:rPr lang="en-US" sz="2400" dirty="0" err="1">
                  <a:latin typeface="Arial" charset="0"/>
                </a:rPr>
                <a:t>powerpoint</a:t>
              </a:r>
              <a:r>
                <a:rPr lang="en-US" sz="2400" dirty="0">
                  <a:latin typeface="Arial" charset="0"/>
                </a:rPr>
                <a:t> via cut and paste, particularly for electrostatic phenomena</a:t>
              </a:r>
              <a:br>
                <a:rPr lang="en-US" sz="2400" dirty="0">
                  <a:latin typeface="Arial" charset="0"/>
                </a:rPr>
              </a:br>
              <a:r>
                <a:rPr lang="en-US" sz="2400" dirty="0">
                  <a:latin typeface="Arial" charset="0"/>
                </a:rPr>
                <a:t>-  using brief </a:t>
              </a:r>
              <a:r>
                <a:rPr lang="en-US" sz="2400" dirty="0" err="1">
                  <a:latin typeface="Arial" charset="0"/>
                </a:rPr>
                <a:t>Flip.com</a:t>
              </a:r>
              <a:r>
                <a:rPr lang="en-US" sz="2400" dirty="0">
                  <a:latin typeface="Arial" charset="0"/>
                </a:rPr>
                <a:t> videos for students to explain their solutions to standard </a:t>
              </a:r>
              <a:r>
                <a:rPr lang="en-US" sz="2400" dirty="0"/>
                <a:t>and enriched undergraduate physics </a:t>
              </a:r>
              <a:r>
                <a:rPr lang="en-US" sz="2400" dirty="0">
                  <a:latin typeface="Arial" charset="0"/>
                </a:rPr>
                <a:t>problems. </a:t>
              </a:r>
            </a:p>
            <a:p>
              <a:pPr eaLnBrk="1" hangingPunct="1">
                <a:defRPr/>
              </a:pPr>
              <a:endParaRPr lang="en-US" sz="2400" dirty="0">
                <a:latin typeface="Arial" charset="0"/>
              </a:endParaRPr>
            </a:p>
          </p:txBody>
        </p:sp>
        <p:sp>
          <p:nvSpPr>
            <p:cNvPr id="48" name="Text Box 369"/>
            <p:cNvSpPr txBox="1">
              <a:spLocks noChangeArrowheads="1"/>
            </p:cNvSpPr>
            <p:nvPr/>
          </p:nvSpPr>
          <p:spPr bwMode="auto">
            <a:xfrm>
              <a:off x="22585680" y="12107881"/>
              <a:ext cx="9265920" cy="127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20" tIns="33760" rIns="67520" bIns="33760">
              <a:spAutoFit/>
            </a:bodyPr>
            <a:lstStyle>
              <a:lvl1pPr defTabSz="3760788">
                <a:defRPr sz="7600">
                  <a:solidFill>
                    <a:schemeClr val="tx1"/>
                  </a:solidFill>
                  <a:latin typeface="Arial" panose="020B0604020202020204" pitchFamily="34" charset="0"/>
                </a:defRPr>
              </a:lvl1pPr>
              <a:lvl2pPr marL="742950" indent="-285750" defTabSz="3760788">
                <a:defRPr sz="7600">
                  <a:solidFill>
                    <a:schemeClr val="tx1"/>
                  </a:solidFill>
                  <a:latin typeface="Arial" panose="020B0604020202020204" pitchFamily="34" charset="0"/>
                </a:defRPr>
              </a:lvl2pPr>
              <a:lvl3pPr marL="1143000" indent="-228600" defTabSz="3760788">
                <a:defRPr sz="7600">
                  <a:solidFill>
                    <a:schemeClr val="tx1"/>
                  </a:solidFill>
                  <a:latin typeface="Arial" panose="020B0604020202020204" pitchFamily="34" charset="0"/>
                </a:defRPr>
              </a:lvl3pPr>
              <a:lvl4pPr marL="1600200" indent="-228600" defTabSz="3760788">
                <a:defRPr sz="7600">
                  <a:solidFill>
                    <a:schemeClr val="tx1"/>
                  </a:solidFill>
                  <a:latin typeface="Arial" panose="020B0604020202020204" pitchFamily="34" charset="0"/>
                </a:defRPr>
              </a:lvl4pPr>
              <a:lvl5pPr marL="2057400" indent="-228600" defTabSz="3760788">
                <a:defRPr sz="7600">
                  <a:solidFill>
                    <a:schemeClr val="tx1"/>
                  </a:solidFill>
                  <a:latin typeface="Arial" panose="020B0604020202020204" pitchFamily="34" charset="0"/>
                </a:defRPr>
              </a:lvl5pPr>
              <a:lvl6pPr marL="2514600" indent="-228600" defTabSz="3760788" eaLnBrk="0" fontAlgn="base" hangingPunct="0">
                <a:spcBef>
                  <a:spcPct val="0"/>
                </a:spcBef>
                <a:spcAft>
                  <a:spcPct val="0"/>
                </a:spcAft>
                <a:defRPr sz="7600">
                  <a:solidFill>
                    <a:schemeClr val="tx1"/>
                  </a:solidFill>
                  <a:latin typeface="Arial" panose="020B0604020202020204" pitchFamily="34" charset="0"/>
                </a:defRPr>
              </a:lvl6pPr>
              <a:lvl7pPr marL="2971800" indent="-228600" defTabSz="3760788" eaLnBrk="0" fontAlgn="base" hangingPunct="0">
                <a:spcBef>
                  <a:spcPct val="0"/>
                </a:spcBef>
                <a:spcAft>
                  <a:spcPct val="0"/>
                </a:spcAft>
                <a:defRPr sz="7600">
                  <a:solidFill>
                    <a:schemeClr val="tx1"/>
                  </a:solidFill>
                  <a:latin typeface="Arial" panose="020B0604020202020204" pitchFamily="34" charset="0"/>
                </a:defRPr>
              </a:lvl7pPr>
              <a:lvl8pPr marL="3429000" indent="-228600" defTabSz="3760788" eaLnBrk="0" fontAlgn="base" hangingPunct="0">
                <a:spcBef>
                  <a:spcPct val="0"/>
                </a:spcBef>
                <a:spcAft>
                  <a:spcPct val="0"/>
                </a:spcAft>
                <a:defRPr sz="7600">
                  <a:solidFill>
                    <a:schemeClr val="tx1"/>
                  </a:solidFill>
                  <a:latin typeface="Arial" panose="020B0604020202020204" pitchFamily="34" charset="0"/>
                </a:defRPr>
              </a:lvl8pPr>
              <a:lvl9pPr marL="3886200" indent="-228600" defTabSz="3760788" eaLnBrk="0" fontAlgn="base" hangingPunct="0">
                <a:spcBef>
                  <a:spcPct val="0"/>
                </a:spcBef>
                <a:spcAft>
                  <a:spcPct val="0"/>
                </a:spcAft>
                <a:defRPr sz="7600">
                  <a:solidFill>
                    <a:schemeClr val="tx1"/>
                  </a:solidFill>
                  <a:latin typeface="Arial" panose="020B0604020202020204" pitchFamily="34" charset="0"/>
                </a:defRPr>
              </a:lvl9pPr>
            </a:lstStyle>
            <a:p>
              <a:pPr eaLnBrk="1" hangingPunct="1">
                <a:spcBef>
                  <a:spcPct val="50000"/>
                </a:spcBef>
              </a:pPr>
              <a:r>
                <a:rPr lang="en-US" altLang="en-US" sz="4000" dirty="0">
                  <a:solidFill>
                    <a:schemeClr val="accent1"/>
                  </a:solidFill>
                  <a:latin typeface="Arial Black" panose="020B0A04020102020204" pitchFamily="34" charset="0"/>
                </a:rPr>
                <a:t>Future Directions</a:t>
              </a:r>
              <a:endParaRPr lang="en-US" altLang="en-US" sz="2560" dirty="0">
                <a:cs typeface="Arial" panose="020B0604020202020204" pitchFamily="34" charset="0"/>
              </a:endParaRPr>
            </a:p>
            <a:p>
              <a:pPr eaLnBrk="1" hangingPunct="1">
                <a:spcBef>
                  <a:spcPct val="50000"/>
                </a:spcBef>
              </a:pPr>
              <a:endParaRPr lang="en-US" altLang="en-US" sz="2560" dirty="0">
                <a:solidFill>
                  <a:schemeClr val="accent1"/>
                </a:solidFill>
                <a:latin typeface="Arial Black" panose="020B0A04020102020204" pitchFamily="34" charset="0"/>
              </a:endParaRPr>
            </a:p>
          </p:txBody>
        </p:sp>
      </p:grpSp>
      <p:pic>
        <p:nvPicPr>
          <p:cNvPr id="1026" name="Picture 2">
            <a:extLst>
              <a:ext uri="{FF2B5EF4-FFF2-40B4-BE49-F238E27FC236}">
                <a16:creationId xmlns:a16="http://schemas.microsoft.com/office/drawing/2014/main" id="{8033A55A-2618-0343-9F90-A2DD5166C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0352" y="624197"/>
            <a:ext cx="2670302" cy="265463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59">
            <a:extLst>
              <a:ext uri="{FF2B5EF4-FFF2-40B4-BE49-F238E27FC236}">
                <a16:creationId xmlns:a16="http://schemas.microsoft.com/office/drawing/2014/main" id="{4F976621-E905-8405-20C8-A6F9EC84D9A8}"/>
              </a:ext>
            </a:extLst>
          </p:cNvPr>
          <p:cNvSpPr txBox="1">
            <a:spLocks noChangeArrowheads="1"/>
          </p:cNvSpPr>
          <p:nvPr/>
        </p:nvSpPr>
        <p:spPr bwMode="auto">
          <a:xfrm>
            <a:off x="11148059" y="4059622"/>
            <a:ext cx="10147300" cy="129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20" tIns="33760" rIns="67520" bIns="33760">
            <a:spAutoFit/>
          </a:bodyPr>
          <a:lstStyle>
            <a:lvl1pPr defTabSz="3760788">
              <a:defRPr sz="7600">
                <a:solidFill>
                  <a:schemeClr val="tx1"/>
                </a:solidFill>
                <a:latin typeface="Arial" panose="020B0604020202020204" pitchFamily="34" charset="0"/>
              </a:defRPr>
            </a:lvl1pPr>
            <a:lvl2pPr marL="742950" indent="-285750" defTabSz="3760788">
              <a:defRPr sz="7600">
                <a:solidFill>
                  <a:schemeClr val="tx1"/>
                </a:solidFill>
                <a:latin typeface="Arial" panose="020B0604020202020204" pitchFamily="34" charset="0"/>
              </a:defRPr>
            </a:lvl2pPr>
            <a:lvl3pPr marL="1143000" indent="-228600" defTabSz="3760788">
              <a:defRPr sz="7600">
                <a:solidFill>
                  <a:schemeClr val="tx1"/>
                </a:solidFill>
                <a:latin typeface="Arial" panose="020B0604020202020204" pitchFamily="34" charset="0"/>
              </a:defRPr>
            </a:lvl3pPr>
            <a:lvl4pPr marL="1600200" indent="-228600" defTabSz="3760788">
              <a:defRPr sz="7600">
                <a:solidFill>
                  <a:schemeClr val="tx1"/>
                </a:solidFill>
                <a:latin typeface="Arial" panose="020B0604020202020204" pitchFamily="34" charset="0"/>
              </a:defRPr>
            </a:lvl4pPr>
            <a:lvl5pPr marL="2057400" indent="-228600" defTabSz="3760788">
              <a:defRPr sz="7600">
                <a:solidFill>
                  <a:schemeClr val="tx1"/>
                </a:solidFill>
                <a:latin typeface="Arial" panose="020B0604020202020204" pitchFamily="34" charset="0"/>
              </a:defRPr>
            </a:lvl5pPr>
            <a:lvl6pPr marL="2514600" indent="-228600" defTabSz="3760788" eaLnBrk="0" fontAlgn="base" hangingPunct="0">
              <a:spcBef>
                <a:spcPct val="0"/>
              </a:spcBef>
              <a:spcAft>
                <a:spcPct val="0"/>
              </a:spcAft>
              <a:defRPr sz="7600">
                <a:solidFill>
                  <a:schemeClr val="tx1"/>
                </a:solidFill>
                <a:latin typeface="Arial" panose="020B0604020202020204" pitchFamily="34" charset="0"/>
              </a:defRPr>
            </a:lvl6pPr>
            <a:lvl7pPr marL="2971800" indent="-228600" defTabSz="3760788" eaLnBrk="0" fontAlgn="base" hangingPunct="0">
              <a:spcBef>
                <a:spcPct val="0"/>
              </a:spcBef>
              <a:spcAft>
                <a:spcPct val="0"/>
              </a:spcAft>
              <a:defRPr sz="7600">
                <a:solidFill>
                  <a:schemeClr val="tx1"/>
                </a:solidFill>
                <a:latin typeface="Arial" panose="020B0604020202020204" pitchFamily="34" charset="0"/>
              </a:defRPr>
            </a:lvl7pPr>
            <a:lvl8pPr marL="3429000" indent="-228600" defTabSz="3760788" eaLnBrk="0" fontAlgn="base" hangingPunct="0">
              <a:spcBef>
                <a:spcPct val="0"/>
              </a:spcBef>
              <a:spcAft>
                <a:spcPct val="0"/>
              </a:spcAft>
              <a:defRPr sz="7600">
                <a:solidFill>
                  <a:schemeClr val="tx1"/>
                </a:solidFill>
                <a:latin typeface="Arial" panose="020B0604020202020204" pitchFamily="34" charset="0"/>
              </a:defRPr>
            </a:lvl8pPr>
            <a:lvl9pPr marL="3886200" indent="-228600" defTabSz="3760788" eaLnBrk="0" fontAlgn="base" hangingPunct="0">
              <a:spcBef>
                <a:spcPct val="0"/>
              </a:spcBef>
              <a:spcAft>
                <a:spcPct val="0"/>
              </a:spcAft>
              <a:defRPr sz="7600">
                <a:solidFill>
                  <a:schemeClr val="tx1"/>
                </a:solidFill>
                <a:latin typeface="Arial" panose="020B0604020202020204" pitchFamily="34" charset="0"/>
              </a:defRPr>
            </a:lvl9pPr>
          </a:lstStyle>
          <a:p>
            <a:pPr eaLnBrk="1" hangingPunct="1">
              <a:spcBef>
                <a:spcPct val="50000"/>
              </a:spcBef>
            </a:pPr>
            <a:r>
              <a:rPr lang="en-US" altLang="en-US" sz="4000" dirty="0">
                <a:solidFill>
                  <a:schemeClr val="accent1"/>
                </a:solidFill>
                <a:latin typeface="Arial Black" panose="020B0A04020102020204" pitchFamily="34" charset="0"/>
              </a:rPr>
              <a:t>Grade School Students and Preservice Teachers</a:t>
            </a:r>
            <a:endParaRPr lang="en-US" altLang="en-US" sz="2560" dirty="0">
              <a:cs typeface="Arial" panose="020B0604020202020204" pitchFamily="34" charset="0"/>
            </a:endParaRPr>
          </a:p>
        </p:txBody>
      </p:sp>
      <p:grpSp>
        <p:nvGrpSpPr>
          <p:cNvPr id="19" name="Group 18">
            <a:extLst>
              <a:ext uri="{FF2B5EF4-FFF2-40B4-BE49-F238E27FC236}">
                <a16:creationId xmlns:a16="http://schemas.microsoft.com/office/drawing/2014/main" id="{8E4CDA09-384F-446F-E052-B0D8576DCE9B}"/>
              </a:ext>
            </a:extLst>
          </p:cNvPr>
          <p:cNvGrpSpPr/>
          <p:nvPr/>
        </p:nvGrpSpPr>
        <p:grpSpPr>
          <a:xfrm>
            <a:off x="1083310" y="14135556"/>
            <a:ext cx="5546090" cy="7003069"/>
            <a:chOff x="1295400" y="15664052"/>
            <a:chExt cx="3987773" cy="5281912"/>
          </a:xfrm>
        </p:grpSpPr>
        <p:sp>
          <p:nvSpPr>
            <p:cNvPr id="54" name="Rectangle 53"/>
            <p:cNvSpPr/>
            <p:nvPr/>
          </p:nvSpPr>
          <p:spPr>
            <a:xfrm rot="5400000">
              <a:off x="747881" y="16410671"/>
              <a:ext cx="5234306" cy="3836279"/>
            </a:xfrm>
            <a:prstGeom prst="rect">
              <a:avLst/>
            </a:prstGeom>
            <a:solidFill>
              <a:srgbClr val="FFFFFF">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04CD9FE-0AE4-C862-A542-51296AC86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5664052"/>
              <a:ext cx="3836280" cy="5281912"/>
            </a:xfrm>
            <a:prstGeom prst="rect">
              <a:avLst/>
            </a:prstGeom>
          </p:spPr>
        </p:pic>
      </p:grpSp>
      <p:pic>
        <p:nvPicPr>
          <p:cNvPr id="9" name="Picture 8" descr="A group of people sitting at desks in a classroom&#10;&#10;Description automatically generated">
            <a:extLst>
              <a:ext uri="{FF2B5EF4-FFF2-40B4-BE49-F238E27FC236}">
                <a16:creationId xmlns:a16="http://schemas.microsoft.com/office/drawing/2014/main" id="{01FB9A65-203D-895B-5FB3-53882E13C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9439" y="13990773"/>
            <a:ext cx="4174813" cy="2348333"/>
          </a:xfrm>
          <a:prstGeom prst="rect">
            <a:avLst/>
          </a:prstGeom>
        </p:spPr>
      </p:pic>
      <p:grpSp>
        <p:nvGrpSpPr>
          <p:cNvPr id="31" name="Group 30">
            <a:extLst>
              <a:ext uri="{FF2B5EF4-FFF2-40B4-BE49-F238E27FC236}">
                <a16:creationId xmlns:a16="http://schemas.microsoft.com/office/drawing/2014/main" id="{4DE51D30-7C46-0D8A-27CB-6EFCFE874319}"/>
              </a:ext>
            </a:extLst>
          </p:cNvPr>
          <p:cNvGrpSpPr/>
          <p:nvPr/>
        </p:nvGrpSpPr>
        <p:grpSpPr>
          <a:xfrm>
            <a:off x="22682199" y="4704521"/>
            <a:ext cx="8187928" cy="5907887"/>
            <a:chOff x="22585680" y="5086101"/>
            <a:chExt cx="8187928" cy="5907887"/>
          </a:xfrm>
        </p:grpSpPr>
        <p:grpSp>
          <p:nvGrpSpPr>
            <p:cNvPr id="13" name="Group 12">
              <a:extLst>
                <a:ext uri="{FF2B5EF4-FFF2-40B4-BE49-F238E27FC236}">
                  <a16:creationId xmlns:a16="http://schemas.microsoft.com/office/drawing/2014/main" id="{B37C425D-544F-31A8-262A-8DFDE36D1ADA}"/>
                </a:ext>
              </a:extLst>
            </p:cNvPr>
            <p:cNvGrpSpPr/>
            <p:nvPr/>
          </p:nvGrpSpPr>
          <p:grpSpPr>
            <a:xfrm>
              <a:off x="22585680" y="5546739"/>
              <a:ext cx="3855720" cy="5197461"/>
              <a:chOff x="28790678" y="5046457"/>
              <a:chExt cx="3119977" cy="4547237"/>
            </a:xfrm>
          </p:grpSpPr>
          <p:sp>
            <p:nvSpPr>
              <p:cNvPr id="14" name="Rectangle 13">
                <a:extLst>
                  <a:ext uri="{FF2B5EF4-FFF2-40B4-BE49-F238E27FC236}">
                    <a16:creationId xmlns:a16="http://schemas.microsoft.com/office/drawing/2014/main" id="{32C24B03-500D-E72A-5888-AEE6292E711C}"/>
                  </a:ext>
                </a:extLst>
              </p:cNvPr>
              <p:cNvSpPr/>
              <p:nvPr/>
            </p:nvSpPr>
            <p:spPr>
              <a:xfrm rot="5400000">
                <a:off x="28077048" y="5760087"/>
                <a:ext cx="4547237" cy="3119977"/>
              </a:xfrm>
              <a:prstGeom prst="rect">
                <a:avLst/>
              </a:prstGeom>
              <a:solidFill>
                <a:srgbClr val="FFFFFF">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E8C867F-51DB-EB08-32CA-A5B6EF952A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29604" y="5144585"/>
                <a:ext cx="2856954" cy="4298017"/>
              </a:xfrm>
              <a:prstGeom prst="rect">
                <a:avLst/>
              </a:prstGeom>
            </p:spPr>
          </p:pic>
        </p:grpSp>
        <p:grpSp>
          <p:nvGrpSpPr>
            <p:cNvPr id="27" name="Group 26">
              <a:extLst>
                <a:ext uri="{FF2B5EF4-FFF2-40B4-BE49-F238E27FC236}">
                  <a16:creationId xmlns:a16="http://schemas.microsoft.com/office/drawing/2014/main" id="{EC77483B-37CE-F4FB-885C-04A06861ADD4}"/>
                </a:ext>
              </a:extLst>
            </p:cNvPr>
            <p:cNvGrpSpPr/>
            <p:nvPr/>
          </p:nvGrpSpPr>
          <p:grpSpPr>
            <a:xfrm>
              <a:off x="26587688" y="5086101"/>
              <a:ext cx="4185920" cy="5907887"/>
              <a:chOff x="25996501" y="5172781"/>
              <a:chExt cx="3243851" cy="4921195"/>
            </a:xfrm>
          </p:grpSpPr>
          <p:sp>
            <p:nvSpPr>
              <p:cNvPr id="55" name="Rectangle 54"/>
              <p:cNvSpPr/>
              <p:nvPr/>
            </p:nvSpPr>
            <p:spPr>
              <a:xfrm rot="5400000">
                <a:off x="25406745" y="6190138"/>
                <a:ext cx="4547237" cy="3119977"/>
              </a:xfrm>
              <a:prstGeom prst="rect">
                <a:avLst/>
              </a:prstGeom>
              <a:solidFill>
                <a:srgbClr val="FFFFFF">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F19A6FA-85E5-C38D-0FCA-A5473C98C1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96501" y="5172781"/>
                <a:ext cx="3243851" cy="4921195"/>
              </a:xfrm>
              <a:prstGeom prst="rect">
                <a:avLst/>
              </a:prstGeom>
            </p:spPr>
          </p:pic>
        </p:grpSp>
      </p:grpSp>
      <p:pic>
        <p:nvPicPr>
          <p:cNvPr id="23" name="Picture 22">
            <a:extLst>
              <a:ext uri="{FF2B5EF4-FFF2-40B4-BE49-F238E27FC236}">
                <a16:creationId xmlns:a16="http://schemas.microsoft.com/office/drawing/2014/main" id="{58BE5364-F488-FD27-036B-211366A230BD}"/>
              </a:ext>
            </a:extLst>
          </p:cNvPr>
          <p:cNvPicPr>
            <a:picLocks noChangeAspect="1"/>
          </p:cNvPicPr>
          <p:nvPr/>
        </p:nvPicPr>
        <p:blipFill rotWithShape="1">
          <a:blip r:embed="rId8">
            <a:extLst>
              <a:ext uri="{28A0092B-C50C-407E-A947-70E740481C1C}">
                <a14:useLocalDpi xmlns:a14="http://schemas.microsoft.com/office/drawing/2010/main" val="0"/>
              </a:ext>
            </a:extLst>
          </a:blip>
          <a:srcRect r="10330" b="44668"/>
          <a:stretch/>
        </p:blipFill>
        <p:spPr>
          <a:xfrm>
            <a:off x="10025033" y="4704521"/>
            <a:ext cx="10929967" cy="8858353"/>
          </a:xfrm>
          <a:prstGeom prst="rect">
            <a:avLst/>
          </a:prstGeom>
        </p:spPr>
      </p:pic>
      <p:pic>
        <p:nvPicPr>
          <p:cNvPr id="25" name="Picture 24">
            <a:extLst>
              <a:ext uri="{FF2B5EF4-FFF2-40B4-BE49-F238E27FC236}">
                <a16:creationId xmlns:a16="http://schemas.microsoft.com/office/drawing/2014/main" id="{74C26616-5530-2077-8872-D3871911DEE6}"/>
              </a:ext>
            </a:extLst>
          </p:cNvPr>
          <p:cNvPicPr>
            <a:picLocks noChangeAspect="1"/>
          </p:cNvPicPr>
          <p:nvPr/>
        </p:nvPicPr>
        <p:blipFill rotWithShape="1">
          <a:blip r:embed="rId8">
            <a:extLst>
              <a:ext uri="{28A0092B-C50C-407E-A947-70E740481C1C}">
                <a14:useLocalDpi xmlns:a14="http://schemas.microsoft.com/office/drawing/2010/main" val="0"/>
              </a:ext>
            </a:extLst>
          </a:blip>
          <a:srcRect l="9038" t="54793" r="50465" b="13529"/>
          <a:stretch/>
        </p:blipFill>
        <p:spPr>
          <a:xfrm>
            <a:off x="16078713" y="13792466"/>
            <a:ext cx="4876288" cy="5010095"/>
          </a:xfrm>
          <a:prstGeom prst="rect">
            <a:avLst/>
          </a:prstGeom>
        </p:spPr>
      </p:pic>
      <p:pic>
        <p:nvPicPr>
          <p:cNvPr id="30" name="Picture 29" descr="A screenshot of a video&#10;&#10;Description automatically generated">
            <a:extLst>
              <a:ext uri="{FF2B5EF4-FFF2-40B4-BE49-F238E27FC236}">
                <a16:creationId xmlns:a16="http://schemas.microsoft.com/office/drawing/2014/main" id="{8735DAD6-B46A-87CD-02E9-5D1B116798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0530" y="14095093"/>
            <a:ext cx="5467052" cy="3924791"/>
          </a:xfrm>
          <a:prstGeom prst="rect">
            <a:avLst/>
          </a:prstGeom>
        </p:spPr>
      </p:pic>
      <p:pic>
        <p:nvPicPr>
          <p:cNvPr id="56" name="Picture 55" descr="A person holding a white board with drawings&#10;&#10;Description automatically generated">
            <a:extLst>
              <a:ext uri="{FF2B5EF4-FFF2-40B4-BE49-F238E27FC236}">
                <a16:creationId xmlns:a16="http://schemas.microsoft.com/office/drawing/2014/main" id="{5388C07B-C704-A62C-C184-BB8F2E4A84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09439" y="16466258"/>
            <a:ext cx="4174816" cy="2348334"/>
          </a:xfrm>
          <a:prstGeom prst="rect">
            <a:avLst/>
          </a:prstGeom>
        </p:spPr>
      </p:pic>
      <p:sp>
        <p:nvSpPr>
          <p:cNvPr id="58" name="Text Box 356">
            <a:extLst>
              <a:ext uri="{FF2B5EF4-FFF2-40B4-BE49-F238E27FC236}">
                <a16:creationId xmlns:a16="http://schemas.microsoft.com/office/drawing/2014/main" id="{7AFAD805-D0E6-CDB5-0A0F-384C410F004A}"/>
              </a:ext>
            </a:extLst>
          </p:cNvPr>
          <p:cNvSpPr txBox="1">
            <a:spLocks noChangeArrowheads="1"/>
          </p:cNvSpPr>
          <p:nvPr/>
        </p:nvSpPr>
        <p:spPr bwMode="auto">
          <a:xfrm>
            <a:off x="11323318" y="19115259"/>
            <a:ext cx="8831944" cy="1176175"/>
          </a:xfrm>
          <a:prstGeom prst="rect">
            <a:avLst/>
          </a:prstGeom>
          <a:noFill/>
          <a:ln w="9525">
            <a:noFill/>
            <a:miter lim="800000"/>
            <a:headEnd/>
            <a:tailEnd/>
          </a:ln>
        </p:spPr>
        <p:txBody>
          <a:bodyPr wrap="square" lIns="67520" tIns="33760" rIns="67520" bIns="33760">
            <a:spAutoFit/>
          </a:bodyPr>
          <a:lstStyle/>
          <a:p>
            <a:pPr defTabSz="3008630" eaLnBrk="1" hangingPunct="1">
              <a:defRPr/>
            </a:pPr>
            <a:r>
              <a:rPr lang="en-US" sz="2400" dirty="0">
                <a:latin typeface="Arial" charset="0"/>
              </a:rPr>
              <a:t>Hutch Tech HS students preparing animations for a video on electrostatics; Buff state students recording a video on radioactive decay, here showing half life calculations.</a:t>
            </a:r>
          </a:p>
        </p:txBody>
      </p:sp>
    </p:spTree>
  </p:cSld>
  <p:clrMapOvr>
    <a:masterClrMapping/>
  </p:clrMapOvr>
</p:sld>
</file>

<file path=ppt/theme/theme1.xml><?xml version="1.0" encoding="utf-8"?>
<a:theme xmlns:a="http://schemas.openxmlformats.org/drawingml/2006/main" name="Office Theme">
  <a:themeElements>
    <a:clrScheme name="Custom 46">
      <a:dk1>
        <a:sysClr val="windowText" lastClr="000000"/>
      </a:dk1>
      <a:lt1>
        <a:sysClr val="window" lastClr="FFFFFF"/>
      </a:lt1>
      <a:dk2>
        <a:srgbClr val="002060"/>
      </a:dk2>
      <a:lt2>
        <a:srgbClr val="CCD1B9"/>
      </a:lt2>
      <a:accent1>
        <a:srgbClr val="003399"/>
      </a:accent1>
      <a:accent2>
        <a:srgbClr val="C00000"/>
      </a:accent2>
      <a:accent3>
        <a:srgbClr val="909090"/>
      </a:accent3>
      <a:accent4>
        <a:srgbClr val="53595D"/>
      </a:accent4>
      <a:accent5>
        <a:srgbClr val="94734E"/>
      </a:accent5>
      <a:accent6>
        <a:srgbClr val="6F777D"/>
      </a:accent6>
      <a:hlink>
        <a:srgbClr val="CC9900"/>
      </a:hlink>
      <a:folHlink>
        <a:srgbClr val="C0C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1586</TotalTime>
  <Words>362</Words>
  <Application>Microsoft Macintosh PowerPoint</Application>
  <PresentationFormat>Custom</PresentationFormat>
  <Paragraphs>20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myob</cp:lastModifiedBy>
  <cp:revision>131</cp:revision>
  <cp:lastPrinted>2023-09-28T15:29:00Z</cp:lastPrinted>
  <dcterms:created xsi:type="dcterms:W3CDTF">2005-03-16T15:57:41Z</dcterms:created>
  <dcterms:modified xsi:type="dcterms:W3CDTF">2023-09-28T17:33:39Z</dcterms:modified>
</cp:coreProperties>
</file>