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F6DA-785C-4E15-A4DF-FAA6FDD0240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44FB-B12E-4AB3-923B-BB04887E8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tv1@cornell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Western NY Physics Teachers Alliance</a:t>
            </a:r>
            <a:br>
              <a:rPr lang="en-US" dirty="0" smtClean="0"/>
            </a:br>
            <a:r>
              <a:rPr lang="en-US" dirty="0" smtClean="0"/>
              <a:t>April 17,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Fluency:  Where to Start?</a:t>
            </a:r>
          </a:p>
          <a:p>
            <a:r>
              <a:rPr lang="en-US" dirty="0" smtClean="0"/>
              <a:t>Pat </a:t>
            </a:r>
            <a:r>
              <a:rPr lang="en-US" dirty="0" err="1" smtClean="0"/>
              <a:t>Viele</a:t>
            </a:r>
            <a:r>
              <a:rPr lang="en-US" dirty="0" smtClean="0"/>
              <a:t>, Physics Librarian (retired)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Recognize the need for information</a:t>
            </a:r>
          </a:p>
          <a:p>
            <a:r>
              <a:rPr lang="en-US" dirty="0" smtClean="0"/>
              <a:t>Find information efficiently</a:t>
            </a:r>
          </a:p>
          <a:p>
            <a:r>
              <a:rPr lang="en-US" dirty="0" smtClean="0"/>
              <a:t>Evaluate information</a:t>
            </a:r>
          </a:p>
          <a:p>
            <a:r>
              <a:rPr lang="en-US" dirty="0" smtClean="0"/>
              <a:t>Use information in an effective and ethical manner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 information literate person will: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skills are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Finding information--what databases to search</a:t>
            </a:r>
          </a:p>
          <a:p>
            <a:r>
              <a:rPr lang="en-US" dirty="0" smtClean="0"/>
              <a:t>Evaluating information – source, author, currency, etc.</a:t>
            </a:r>
          </a:p>
          <a:p>
            <a:r>
              <a:rPr lang="en-US" dirty="0" smtClean="0"/>
              <a:t>Using information ethically – plagiarism, citation style, etc.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 </a:t>
            </a:r>
            <a:r>
              <a:rPr lang="en-US" dirty="0" err="1" smtClean="0"/>
              <a:t>Viele</a:t>
            </a:r>
            <a:r>
              <a:rPr lang="en-US" dirty="0" smtClean="0"/>
              <a:t>, Physics Librarian (retired)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ptv1@cornell.edu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585-243-9878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Western NY Physics Teachers Alliance April 17, 2010</vt:lpstr>
      <vt:lpstr>Information Fluency</vt:lpstr>
      <vt:lpstr>What skills are needed?</vt:lpstr>
      <vt:lpstr>Contact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NY Physics Teachers Alliance April 17, 2010</dc:title>
  <dc:creator>Vieles</dc:creator>
  <cp:lastModifiedBy>erikece01</cp:lastModifiedBy>
  <cp:revision>4</cp:revision>
  <dcterms:created xsi:type="dcterms:W3CDTF">2010-04-15T15:07:26Z</dcterms:created>
  <dcterms:modified xsi:type="dcterms:W3CDTF">2010-04-17T16:13:33Z</dcterms:modified>
</cp:coreProperties>
</file>